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7" r:id="rId3"/>
  </p:sldMasterIdLst>
  <p:notesMasterIdLst>
    <p:notesMasterId r:id="rId36"/>
  </p:notesMasterIdLst>
  <p:sldIdLst>
    <p:sldId id="267" r:id="rId4"/>
    <p:sldId id="268" r:id="rId5"/>
    <p:sldId id="341" r:id="rId6"/>
    <p:sldId id="361" r:id="rId7"/>
    <p:sldId id="344" r:id="rId8"/>
    <p:sldId id="347" r:id="rId9"/>
    <p:sldId id="342" r:id="rId10"/>
    <p:sldId id="340" r:id="rId11"/>
    <p:sldId id="348" r:id="rId12"/>
    <p:sldId id="353" r:id="rId13"/>
    <p:sldId id="269" r:id="rId14"/>
    <p:sldId id="270" r:id="rId15"/>
    <p:sldId id="258" r:id="rId16"/>
    <p:sldId id="260" r:id="rId17"/>
    <p:sldId id="261" r:id="rId18"/>
    <p:sldId id="262" r:id="rId19"/>
    <p:sldId id="263" r:id="rId20"/>
    <p:sldId id="264" r:id="rId21"/>
    <p:sldId id="265" r:id="rId22"/>
    <p:sldId id="271" r:id="rId23"/>
    <p:sldId id="278" r:id="rId24"/>
    <p:sldId id="257" r:id="rId25"/>
    <p:sldId id="281" r:id="rId26"/>
    <p:sldId id="279" r:id="rId27"/>
    <p:sldId id="280" r:id="rId28"/>
    <p:sldId id="273" r:id="rId29"/>
    <p:sldId id="275" r:id="rId30"/>
    <p:sldId id="282" r:id="rId31"/>
    <p:sldId id="283" r:id="rId32"/>
    <p:sldId id="266" r:id="rId33"/>
    <p:sldId id="276" r:id="rId34"/>
    <p:sldId id="312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DE9158-4C3C-FF47-8FE9-72D7C408BCAE}" v="424" dt="2021-09-28T18:28:35.5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88" d="100"/>
          <a:sy n="88" d="100"/>
        </p:scale>
        <p:origin x="885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rayami Kurayami" userId="cf86d4f74176d0bb" providerId="LiveId" clId="{3EDE9158-4C3C-FF47-8FE9-72D7C408BCAE}"/>
    <pc:docChg chg="custSel modSld">
      <pc:chgData name="Kurayami Kurayami" userId="cf86d4f74176d0bb" providerId="LiveId" clId="{3EDE9158-4C3C-FF47-8FE9-72D7C408BCAE}" dt="2021-09-28T18:28:35.520" v="761" actId="20577"/>
      <pc:docMkLst>
        <pc:docMk/>
      </pc:docMkLst>
      <pc:sldChg chg="delSp modSp mod delAnim">
        <pc:chgData name="Kurayami Kurayami" userId="cf86d4f74176d0bb" providerId="LiveId" clId="{3EDE9158-4C3C-FF47-8FE9-72D7C408BCAE}" dt="2021-09-28T18:10:41.597" v="23" actId="207"/>
        <pc:sldMkLst>
          <pc:docMk/>
          <pc:sldMk cId="0" sldId="257"/>
        </pc:sldMkLst>
        <pc:spChg chg="del mod">
          <ac:chgData name="Kurayami Kurayami" userId="cf86d4f74176d0bb" providerId="LiveId" clId="{3EDE9158-4C3C-FF47-8FE9-72D7C408BCAE}" dt="2021-09-28T18:06:57.100" v="3" actId="21"/>
          <ac:spMkLst>
            <pc:docMk/>
            <pc:sldMk cId="0" sldId="257"/>
            <ac:spMk id="4" creationId="{00000000-0000-0000-0000-000000000000}"/>
          </ac:spMkLst>
        </pc:spChg>
        <pc:spChg chg="mod">
          <ac:chgData name="Kurayami Kurayami" userId="cf86d4f74176d0bb" providerId="LiveId" clId="{3EDE9158-4C3C-FF47-8FE9-72D7C408BCAE}" dt="2021-09-28T18:10:41.597" v="23" actId="207"/>
          <ac:spMkLst>
            <pc:docMk/>
            <pc:sldMk cId="0" sldId="257"/>
            <ac:spMk id="7" creationId="{00000000-0000-0000-0000-000000000000}"/>
          </ac:spMkLst>
        </pc:spChg>
      </pc:sldChg>
      <pc:sldChg chg="modSp">
        <pc:chgData name="Kurayami Kurayami" userId="cf86d4f74176d0bb" providerId="LiveId" clId="{3EDE9158-4C3C-FF47-8FE9-72D7C408BCAE}" dt="2021-09-28T18:25:20.675" v="760" actId="20577"/>
        <pc:sldMkLst>
          <pc:docMk/>
          <pc:sldMk cId="0" sldId="266"/>
        </pc:sldMkLst>
        <pc:spChg chg="mod">
          <ac:chgData name="Kurayami Kurayami" userId="cf86d4f74176d0bb" providerId="LiveId" clId="{3EDE9158-4C3C-FF47-8FE9-72D7C408BCAE}" dt="2021-09-28T18:25:20.675" v="760" actId="20577"/>
          <ac:spMkLst>
            <pc:docMk/>
            <pc:sldMk cId="0" sldId="266"/>
            <ac:spMk id="6" creationId="{00000000-0000-0000-0000-000000000000}"/>
          </ac:spMkLst>
        </pc:spChg>
      </pc:sldChg>
      <pc:sldChg chg="addSp modSp mod modAnim">
        <pc:chgData name="Kurayami Kurayami" userId="cf86d4f74176d0bb" providerId="LiveId" clId="{3EDE9158-4C3C-FF47-8FE9-72D7C408BCAE}" dt="2021-09-28T18:08:01.300" v="13" actId="14100"/>
        <pc:sldMkLst>
          <pc:docMk/>
          <pc:sldMk cId="1337295053" sldId="270"/>
        </pc:sldMkLst>
        <pc:spChg chg="add mod">
          <ac:chgData name="Kurayami Kurayami" userId="cf86d4f74176d0bb" providerId="LiveId" clId="{3EDE9158-4C3C-FF47-8FE9-72D7C408BCAE}" dt="2021-09-28T18:08:01.300" v="13" actId="14100"/>
          <ac:spMkLst>
            <pc:docMk/>
            <pc:sldMk cId="1337295053" sldId="270"/>
            <ac:spMk id="9" creationId="{636E2706-8339-F044-8253-594C578C1C65}"/>
          </ac:spMkLst>
        </pc:spChg>
        <pc:spChg chg="mod">
          <ac:chgData name="Kurayami Kurayami" userId="cf86d4f74176d0bb" providerId="LiveId" clId="{3EDE9158-4C3C-FF47-8FE9-72D7C408BCAE}" dt="2021-09-28T18:07:18.445" v="5" actId="207"/>
          <ac:spMkLst>
            <pc:docMk/>
            <pc:sldMk cId="1337295053" sldId="270"/>
            <ac:spMk id="12" creationId="{00000000-0000-0000-0000-000000000000}"/>
          </ac:spMkLst>
        </pc:spChg>
      </pc:sldChg>
      <pc:sldChg chg="addSp modSp mod">
        <pc:chgData name="Kurayami Kurayami" userId="cf86d4f74176d0bb" providerId="LiveId" clId="{3EDE9158-4C3C-FF47-8FE9-72D7C408BCAE}" dt="2021-09-28T18:23:51.167" v="758" actId="1076"/>
        <pc:sldMkLst>
          <pc:docMk/>
          <pc:sldMk cId="1070103300" sldId="275"/>
        </pc:sldMkLst>
        <pc:spChg chg="mod">
          <ac:chgData name="Kurayami Kurayami" userId="cf86d4f74176d0bb" providerId="LiveId" clId="{3EDE9158-4C3C-FF47-8FE9-72D7C408BCAE}" dt="2021-09-28T18:15:04.569" v="94" actId="207"/>
          <ac:spMkLst>
            <pc:docMk/>
            <pc:sldMk cId="1070103300" sldId="275"/>
            <ac:spMk id="2" creationId="{00000000-0000-0000-0000-000000000000}"/>
          </ac:spMkLst>
        </pc:spChg>
        <pc:spChg chg="mod">
          <ac:chgData name="Kurayami Kurayami" userId="cf86d4f74176d0bb" providerId="LiveId" clId="{3EDE9158-4C3C-FF47-8FE9-72D7C408BCAE}" dt="2021-09-28T18:21:40.978" v="475" actId="14100"/>
          <ac:spMkLst>
            <pc:docMk/>
            <pc:sldMk cId="1070103300" sldId="275"/>
            <ac:spMk id="3" creationId="{00000000-0000-0000-0000-000000000000}"/>
          </ac:spMkLst>
        </pc:spChg>
        <pc:spChg chg="add mod">
          <ac:chgData name="Kurayami Kurayami" userId="cf86d4f74176d0bb" providerId="LiveId" clId="{3EDE9158-4C3C-FF47-8FE9-72D7C408BCAE}" dt="2021-09-28T18:23:51.167" v="758" actId="1076"/>
          <ac:spMkLst>
            <pc:docMk/>
            <pc:sldMk cId="1070103300" sldId="275"/>
            <ac:spMk id="4" creationId="{0F6FBBCA-884F-8A4C-945E-E31ADD075D9C}"/>
          </ac:spMkLst>
        </pc:spChg>
      </pc:sldChg>
      <pc:sldChg chg="modSp">
        <pc:chgData name="Kurayami Kurayami" userId="cf86d4f74176d0bb" providerId="LiveId" clId="{3EDE9158-4C3C-FF47-8FE9-72D7C408BCAE}" dt="2021-09-28T18:28:35.520" v="761" actId="20577"/>
        <pc:sldMkLst>
          <pc:docMk/>
          <pc:sldMk cId="1088804259" sldId="276"/>
        </pc:sldMkLst>
        <pc:spChg chg="mod">
          <ac:chgData name="Kurayami Kurayami" userId="cf86d4f74176d0bb" providerId="LiveId" clId="{3EDE9158-4C3C-FF47-8FE9-72D7C408BCAE}" dt="2021-09-28T18:28:35.520" v="761" actId="20577"/>
          <ac:spMkLst>
            <pc:docMk/>
            <pc:sldMk cId="1088804259" sldId="276"/>
            <ac:spMk id="8" creationId="{00000000-0000-0000-0000-000000000000}"/>
          </ac:spMkLst>
        </pc:spChg>
      </pc:sldChg>
      <pc:sldChg chg="modSp mod">
        <pc:chgData name="Kurayami Kurayami" userId="cf86d4f74176d0bb" providerId="LiveId" clId="{3EDE9158-4C3C-FF47-8FE9-72D7C408BCAE}" dt="2021-09-28T18:12:01.836" v="29" actId="20577"/>
        <pc:sldMkLst>
          <pc:docMk/>
          <pc:sldMk cId="468284138" sldId="279"/>
        </pc:sldMkLst>
        <pc:spChg chg="mod">
          <ac:chgData name="Kurayami Kurayami" userId="cf86d4f74176d0bb" providerId="LiveId" clId="{3EDE9158-4C3C-FF47-8FE9-72D7C408BCAE}" dt="2021-09-28T18:12:01.836" v="29" actId="20577"/>
          <ac:spMkLst>
            <pc:docMk/>
            <pc:sldMk cId="468284138" sldId="279"/>
            <ac:spMk id="2" creationId="{00000000-0000-0000-0000-000000000000}"/>
          </ac:spMkLst>
        </pc:spChg>
      </pc:sldChg>
      <pc:sldChg chg="modSp mod">
        <pc:chgData name="Kurayami Kurayami" userId="cf86d4f74176d0bb" providerId="LiveId" clId="{3EDE9158-4C3C-FF47-8FE9-72D7C408BCAE}" dt="2021-09-28T18:11:53.667" v="27" actId="14100"/>
        <pc:sldMkLst>
          <pc:docMk/>
          <pc:sldMk cId="248326151" sldId="280"/>
        </pc:sldMkLst>
        <pc:spChg chg="mod">
          <ac:chgData name="Kurayami Kurayami" userId="cf86d4f74176d0bb" providerId="LiveId" clId="{3EDE9158-4C3C-FF47-8FE9-72D7C408BCAE}" dt="2021-09-28T18:11:53.667" v="27" actId="14100"/>
          <ac:spMkLst>
            <pc:docMk/>
            <pc:sldMk cId="248326151" sldId="280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CCDD2-8A97-473C-9E40-3666B1924948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44F49-D077-4A80-BB74-F50B42076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81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D08D7F27-049E-47C5-B680-7DC990DEC4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5C2D43-9F23-4B15-A8F9-C59C9CEA4571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DF117E22-120D-4323-8D18-788B753074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73EE1D8C-8477-4C9A-9D41-B07704B32C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vi-VN" altLang="ja-JP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FD468-9CBF-4CDA-B4AD-D89E51BCD0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24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FD468-9CBF-4CDA-B4AD-D89E51BCD0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24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>
            <a:extLst>
              <a:ext uri="{FF2B5EF4-FFF2-40B4-BE49-F238E27FC236}">
                <a16:creationId xmlns:a16="http://schemas.microsoft.com/office/drawing/2014/main" id="{78F3D2E8-BA7E-4D43-8318-BEC4B02ED8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>
            <a:extLst>
              <a:ext uri="{FF2B5EF4-FFF2-40B4-BE49-F238E27FC236}">
                <a16:creationId xmlns:a16="http://schemas.microsoft.com/office/drawing/2014/main" id="{3162C958-DFA7-4836-AD7C-4AB793EBC1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/>
              <a:t>BRAZIL</a:t>
            </a:r>
          </a:p>
        </p:txBody>
      </p:sp>
      <p:sp>
        <p:nvSpPr>
          <p:cNvPr id="82948" name="Slide Number Placeholder 3">
            <a:extLst>
              <a:ext uri="{FF2B5EF4-FFF2-40B4-BE49-F238E27FC236}">
                <a16:creationId xmlns:a16="http://schemas.microsoft.com/office/drawing/2014/main" id="{9712FA5B-F614-45CA-9D06-E5E59CC12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349246-94B8-4A6D-BB0B-7DE64ADA187E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14760F93-5D03-4DAE-BCF3-EAF3951F63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F1851D-EDB4-41BF-AD81-BC176635C88A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80296EA5-9F66-4C40-BEBF-1634C3563B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28DF47D4-635B-43B7-8842-0EFA8B5C5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vi-VN" altLang="ja-JP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02916AEB-92E9-451C-931C-7DFF183EB4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ED9DA4-AB70-43E9-8608-B6E89B76DAA1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375BBD90-C5E7-40E4-ACC3-E0A37A2D5C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92BFA2BD-4178-4FF6-BE0A-F462CAA351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vi-VN" altLang="ja-JP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3499E96F-2318-4BED-A8DF-CCB36D5187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9C19F0-8D4C-4BED-8413-F96A06A414B0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052F35EE-1A9E-41E9-8972-4500A82C19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C5CF7867-0B0A-4A8D-AA0C-A599BAD45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vi-VN" altLang="ja-JP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155FF123-8FDA-4A05-A780-4F25F1662A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A79C60-C858-48DC-85DA-C8C055EB3D98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88168817-9254-45B2-9544-E9B374492D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A27BB0A8-9123-4487-83A3-D6A1AD3145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vi-VN" altLang="ja-JP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FD468-9CBF-4CDA-B4AD-D89E51BCD0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24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FD468-9CBF-4CDA-B4AD-D89E51BCD0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24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GV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sv</a:t>
            </a:r>
            <a:r>
              <a:rPr lang="en-US" baseline="0" dirty="0"/>
              <a:t> </a:t>
            </a:r>
            <a:r>
              <a:rPr lang="en-US" baseline="0" dirty="0" err="1"/>
              <a:t>nghe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luyện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r>
              <a:rPr lang="en-US" baseline="0" dirty="0"/>
              <a:t> </a:t>
            </a:r>
            <a:r>
              <a:rPr lang="en-US" baseline="0" dirty="0" err="1"/>
              <a:t>hội</a:t>
            </a:r>
            <a:r>
              <a:rPr lang="en-US" baseline="0" dirty="0"/>
              <a:t> </a:t>
            </a:r>
            <a:r>
              <a:rPr lang="en-US" baseline="0" dirty="0" err="1"/>
              <a:t>thoại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FD468-9CBF-4CDA-B4AD-D89E51BCD0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2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29">
            <a:extLst>
              <a:ext uri="{FF2B5EF4-FFF2-40B4-BE49-F238E27FC236}">
                <a16:creationId xmlns:a16="http://schemas.microsoft.com/office/drawing/2014/main" id="{DC9F17C5-2EC5-4D8C-A924-56E2873A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8DEC67CE-9365-446E-9676-71BDD114A197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5" name="Footer Placeholder 18">
            <a:extLst>
              <a:ext uri="{FF2B5EF4-FFF2-40B4-BE49-F238E27FC236}">
                <a16:creationId xmlns:a16="http://schemas.microsoft.com/office/drawing/2014/main" id="{54F1E492-1BE5-4894-B56A-95CDDB49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D002D057-5322-45A9-B9CB-04F9711B1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8FFDA41D-7259-46C6-88B2-EBD70ABA9C2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24486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CD98202B-5AD4-49DE-98CA-5DB20BED5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46BA12-AA55-45C7-89C1-42248D640B16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5486AE81-4C1C-469D-93A6-D64AE212F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AE93607B-65FC-4809-80DB-FCCDE96E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F155A5-D901-4C1B-8DF0-86BC5EB5936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99422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571F5-EF18-443F-8361-8275C976B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8E2AAC23-F055-4786-A555-326CAF166C3D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AB797-2C0A-406B-AD94-AA28C08A1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931A0-9784-40FB-A1A3-4EF1C378D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150E8330-6FDD-4417-A5BD-0C31680CEF6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66153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D1EA9FF7-E65D-4327-B69D-FB341328C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24E9F4-C8B6-46A4-AFE1-107EAACBE501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6" name="Footer Placeholder 21">
            <a:extLst>
              <a:ext uri="{FF2B5EF4-FFF2-40B4-BE49-F238E27FC236}">
                <a16:creationId xmlns:a16="http://schemas.microsoft.com/office/drawing/2014/main" id="{E717C52B-90B1-4325-BD6D-481FD91D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>
            <a:extLst>
              <a:ext uri="{FF2B5EF4-FFF2-40B4-BE49-F238E27FC236}">
                <a16:creationId xmlns:a16="http://schemas.microsoft.com/office/drawing/2014/main" id="{5D85B2BC-FE87-4D63-B326-C982390C2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A8C47D-270F-4BC5-927B-C37477004C7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64222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9">
            <a:extLst>
              <a:ext uri="{FF2B5EF4-FFF2-40B4-BE49-F238E27FC236}">
                <a16:creationId xmlns:a16="http://schemas.microsoft.com/office/drawing/2014/main" id="{B6FBCFC8-2920-486E-B479-099CDCD92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20F9B2-7767-4EE9-955D-DA44F53450FD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8" name="Footer Placeholder 21">
            <a:extLst>
              <a:ext uri="{FF2B5EF4-FFF2-40B4-BE49-F238E27FC236}">
                <a16:creationId xmlns:a16="http://schemas.microsoft.com/office/drawing/2014/main" id="{C6A78DF4-A69D-4D15-A1E5-9D4AA7612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17">
            <a:extLst>
              <a:ext uri="{FF2B5EF4-FFF2-40B4-BE49-F238E27FC236}">
                <a16:creationId xmlns:a16="http://schemas.microsoft.com/office/drawing/2014/main" id="{D63466B0-DF43-43CF-AAE3-BBC73599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733BB0-9CA3-4A88-8BD3-691DBD8CB1D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53201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9">
            <a:extLst>
              <a:ext uri="{FF2B5EF4-FFF2-40B4-BE49-F238E27FC236}">
                <a16:creationId xmlns:a16="http://schemas.microsoft.com/office/drawing/2014/main" id="{71E849AB-6808-4994-B4E7-A09438A3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981A00-8E52-4C93-8D07-A26F556DCB83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4" name="Footer Placeholder 21">
            <a:extLst>
              <a:ext uri="{FF2B5EF4-FFF2-40B4-BE49-F238E27FC236}">
                <a16:creationId xmlns:a16="http://schemas.microsoft.com/office/drawing/2014/main" id="{77B357A8-9CA1-4F7C-9735-8D665685F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17">
            <a:extLst>
              <a:ext uri="{FF2B5EF4-FFF2-40B4-BE49-F238E27FC236}">
                <a16:creationId xmlns:a16="http://schemas.microsoft.com/office/drawing/2014/main" id="{CB83648F-C1A8-48B5-9ECF-5383EE8C4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4CE08B-FC3B-4469-B30F-95D74844E82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961888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>
            <a:extLst>
              <a:ext uri="{FF2B5EF4-FFF2-40B4-BE49-F238E27FC236}">
                <a16:creationId xmlns:a16="http://schemas.microsoft.com/office/drawing/2014/main" id="{13B32101-0DE4-4B71-A91B-1D34551E8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7EAC55-0E02-4A61-9E40-7A971132BD46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3" name="Footer Placeholder 21">
            <a:extLst>
              <a:ext uri="{FF2B5EF4-FFF2-40B4-BE49-F238E27FC236}">
                <a16:creationId xmlns:a16="http://schemas.microsoft.com/office/drawing/2014/main" id="{642D9D52-0547-4F75-8CBE-76232E747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>
            <a:extLst>
              <a:ext uri="{FF2B5EF4-FFF2-40B4-BE49-F238E27FC236}">
                <a16:creationId xmlns:a16="http://schemas.microsoft.com/office/drawing/2014/main" id="{80B402CC-2328-417C-BE5D-70A26018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8F5C1B-4122-464D-90CA-18C5C5AE131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93310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>
            <a:extLst>
              <a:ext uri="{FF2B5EF4-FFF2-40B4-BE49-F238E27FC236}">
                <a16:creationId xmlns:a16="http://schemas.microsoft.com/office/drawing/2014/main" id="{5F11F6D9-5F36-4A95-9578-D057EED97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B6A45E-822F-4FA3-9479-3BB3579B4511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6" name="Footer Placeholder 21">
            <a:extLst>
              <a:ext uri="{FF2B5EF4-FFF2-40B4-BE49-F238E27FC236}">
                <a16:creationId xmlns:a16="http://schemas.microsoft.com/office/drawing/2014/main" id="{3B45CF31-E43E-4743-A64B-181C80B0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>
            <a:extLst>
              <a:ext uri="{FF2B5EF4-FFF2-40B4-BE49-F238E27FC236}">
                <a16:creationId xmlns:a16="http://schemas.microsoft.com/office/drawing/2014/main" id="{194D7A44-F8C5-4310-AFA8-EBDA97F99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DDDD89-C532-43FD-8770-D9DF84D5036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87889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13">
            <a:extLst>
              <a:ext uri="{FF2B5EF4-FFF2-40B4-BE49-F238E27FC236}">
                <a16:creationId xmlns:a16="http://schemas.microsoft.com/office/drawing/2014/main" id="{A65F3FB2-AA5C-4B28-A9F4-2C766C433846}"/>
              </a:ext>
            </a:extLst>
          </p:cNvPr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7FB636B-EFC5-4E6B-A770-64A054941EF7}"/>
              </a:ext>
            </a:extLst>
          </p:cNvPr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E5A2E132-909A-426D-AD48-250DE0367FB1}"/>
              </a:ext>
            </a:extLst>
          </p:cNvPr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E7CADC75-8140-4C56-A75D-C05B53FA13F0}"/>
              </a:ext>
            </a:extLst>
          </p:cNvPr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63A137C-28DA-47DE-8D33-2CDBD3CCF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8C15E7-10E3-4576-BAFE-8F5308679D63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2D41E424-0F3D-4B4D-A725-A456EEC7F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C7C94E90-FE47-4B9F-9BB6-FED5AAF50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fld id="{8F0BEAEB-1A85-4A46-8803-BA802BCC504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363117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4A10C43E-D75A-4D48-ACE0-047DB93C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500398-72CA-499D-A150-1FC8D941FCE2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CFC72EF3-B553-4D86-B946-C91287214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639B7A19-378C-481E-A953-5C55FEAB6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9D1002-BF5A-429D-A5AF-E6F62F16439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2415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8D23F5DB-3F99-47CC-86DB-00F8BBC2E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A5F8E1-7316-4AE2-B78F-13046924A877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5" name="Footer Placeholder 21">
            <a:extLst>
              <a:ext uri="{FF2B5EF4-FFF2-40B4-BE49-F238E27FC236}">
                <a16:creationId xmlns:a16="http://schemas.microsoft.com/office/drawing/2014/main" id="{13F0AD3A-0C72-4728-BF64-C7859656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45C39F98-01D0-4D1E-8925-4FA240836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6B9CBB-AB5C-4469-8504-06F52AC60D9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770246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-Up: 1 Top, 2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5"/>
          </p:nvPr>
        </p:nvSpPr>
        <p:spPr>
          <a:xfrm>
            <a:off x="301752" y="609600"/>
            <a:ext cx="8074152" cy="2706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6"/>
          </p:nvPr>
        </p:nvSpPr>
        <p:spPr>
          <a:xfrm>
            <a:off x="3017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1"/>
          <p:cNvSpPr>
            <a:spLocks noGrp="1"/>
          </p:cNvSpPr>
          <p:nvPr>
            <p:ph sz="quarter" idx="17"/>
          </p:nvPr>
        </p:nvSpPr>
        <p:spPr>
          <a:xfrm>
            <a:off x="301752" y="3547872"/>
            <a:ext cx="3965448" cy="2706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20"/>
          </p:nvPr>
        </p:nvSpPr>
        <p:spPr>
          <a:xfrm>
            <a:off x="4416552" y="3319272"/>
            <a:ext cx="3965448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Rectangle 11"/>
          <p:cNvSpPr>
            <a:spLocks noGrp="1"/>
          </p:cNvSpPr>
          <p:nvPr>
            <p:ph sz="quarter" idx="21"/>
          </p:nvPr>
        </p:nvSpPr>
        <p:spPr>
          <a:xfrm>
            <a:off x="4416552" y="3547872"/>
            <a:ext cx="3965448" cy="2706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9">
            <a:extLst>
              <a:ext uri="{FF2B5EF4-FFF2-40B4-BE49-F238E27FC236}">
                <a16:creationId xmlns:a16="http://schemas.microsoft.com/office/drawing/2014/main" id="{D9463D44-B565-4C8C-A4C0-28C0975D7E7A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/>
            </a:lvl1pPr>
          </a:lstStyle>
          <a:p>
            <a:fld id="{5AFB8FC5-7B75-46F4-80E1-DB785B1E64B1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10" name="Footer Placeholder 21">
            <a:extLst>
              <a:ext uri="{FF2B5EF4-FFF2-40B4-BE49-F238E27FC236}">
                <a16:creationId xmlns:a16="http://schemas.microsoft.com/office/drawing/2014/main" id="{E0E36149-A368-48A5-8A48-0EC4CCD5703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17">
            <a:extLst>
              <a:ext uri="{FF2B5EF4-FFF2-40B4-BE49-F238E27FC236}">
                <a16:creationId xmlns:a16="http://schemas.microsoft.com/office/drawing/2014/main" id="{CD2CBCB5-BCC3-4C36-A4E9-95B80FDCD35E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fld id="{1C835473-2953-4DA7-BC99-1EEAC88F93C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967537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38B7A-C53F-3DF8-F828-6D5C419A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28C9D-889A-4EA1-AB3C-42336EB33B22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177F7-9B05-8B8A-87C0-A170D6486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C53A4-A4DC-9A4A-04F3-A6846928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14FEB-C8E3-4677-8CFF-7E7EB087BD4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028336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9C06A-3369-C9AF-4AF9-8FB4BAC2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CECE4-6890-4A4E-90E8-E57A9A06D173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85488-22CC-EEAE-56E2-61212B57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C0AB8-B181-67BD-2966-56150797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040A92-2F3D-4DC2-9F5C-A33F6196B9C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407938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E39E3-0F46-E6D0-4DDB-CEDE4A261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B425B-A53F-4B49-84A6-7D66B9FF84F0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7BDA5-DD34-A51E-CBD3-14075C80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594EC-8AA5-57B9-4E9C-9CB6F533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1E7312-961F-412C-9924-7A8E94A83AF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733022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EE21EA0-FADA-69C2-2A0D-AB13D3A1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0BCA5-915D-4061-8333-E86ECC365940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41B69A0-7BEB-2FBD-44F9-5A533D61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7326CD7-D333-80BF-B07C-9048581DB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40BBC-D76A-4A45-8365-2783C2A483E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728005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B115005-081C-B432-7DA7-AD57CAF63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97992E-2225-4237-8872-CA275976997E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D74827-7C39-3B5D-E062-133C6B2FC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D9F4858-85BC-1A50-6234-1140A7752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A1D894-BF7C-46DA-885D-F3466E854A7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639040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8475A99-564A-1B8E-03CC-B83535439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F9CE7-FCCB-4CF4-BF97-C6A15938D56A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7D33F2F-9918-3833-C11F-4E942F89C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989BA26-FAB7-3CB9-0842-36BADBD8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0D103-C30E-450E-BD14-FB7DF677A06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78534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36C10B8-489E-BBF8-B3A0-4E61857F5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A4AC53-58DB-41E5-9E4D-36FFF274CA46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54A3051-BB9B-3432-A5D3-B019BB967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10146BF-FB01-0EE7-62E4-59DE26121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BB4D1-EE9D-4728-B860-DC0F7654394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99937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B0C1226-7F68-C96E-0AFF-22CF7E08D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6816E-7D3A-4647-9EA4-AAC833883F5C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069B58C-96A8-9450-5E2A-D9682DF9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EC850DD-FDBE-B8C2-1C69-BE2FC283B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59C841-E853-4FF4-9A10-8F360F18739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116370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3876307-467A-29A8-CC29-51B325A2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A12FA-9B62-443C-818D-8E5F864886CC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680C09-F22F-F3C8-7085-BD7DAE5E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B71DEB-DDFF-03C6-8988-47813D7E9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A211ED-DCBA-4F9B-B6CE-EDD76573E36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230710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11F5F-DEC8-FA9B-D59F-21FDF947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03557-A771-4502-90F4-F631DC6843D5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7A09D-1448-54C3-2254-2F7877DD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6B3D-CA03-0AFA-1B83-7B08EBC0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15CE6-F21A-4152-B70C-32229DC4C84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373529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3FCFE-F045-04E8-5242-2949F7BD1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01F18-CFDB-4D94-A47C-1E3FF958B6A7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19D32-880A-297F-56C1-4B055376A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F8B6D-9F3D-FEB8-2977-CFD5CBC99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661DC0-5B46-42E9-B771-85CFD16520C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95652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D0E527A6-E21C-4F9B-8F06-DA3AC8AD9FF8}"/>
              </a:ext>
            </a:extLst>
          </p:cNvPr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796C02-CE5C-403A-98E9-39B2CAC68CB1}"/>
              </a:ext>
            </a:extLst>
          </p:cNvPr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>
            <a:extLst>
              <a:ext uri="{FF2B5EF4-FFF2-40B4-BE49-F238E27FC236}">
                <a16:creationId xmlns:a16="http://schemas.microsoft.com/office/drawing/2014/main" id="{7BF5BBBC-395D-45B0-B31F-20E87A0719B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9" name="Text Placeholder 29">
            <a:extLst>
              <a:ext uri="{FF2B5EF4-FFF2-40B4-BE49-F238E27FC236}">
                <a16:creationId xmlns:a16="http://schemas.microsoft.com/office/drawing/2014/main" id="{54A56310-2162-4FEA-8FA8-B53622A985A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FF96687-8FCD-4FC5-AA69-C6D08F744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45C75"/>
                </a:solidFill>
                <a:ea typeface="MS PGothic" panose="020B0600070205080204" pitchFamily="34" charset="-128"/>
              </a:defRPr>
            </a:lvl1pPr>
          </a:lstStyle>
          <a:p>
            <a:fld id="{542DEC7E-C9B0-46F3-9109-FB9910CC1FDE}" type="datetimeFigureOut">
              <a:rPr lang="en-US" altLang="ja-JP"/>
              <a:pPr/>
              <a:t>10/2/2023</a:t>
            </a:fld>
            <a:endParaRPr lang="en-US" altLang="ja-JP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F04EBA72-E945-41A1-BB16-55B72C448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329772A-AB00-47F3-B5EC-3B0BEFB82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45C75"/>
                </a:solidFill>
                <a:ea typeface="MS PGothic" panose="020B0600070205080204" pitchFamily="34" charset="-128"/>
              </a:defRPr>
            </a:lvl1pPr>
          </a:lstStyle>
          <a:p>
            <a:fld id="{87357DFB-44E5-4843-8F73-1FA75ED7080F}" type="slidenum">
              <a:rPr lang="en-US" altLang="ja-JP"/>
              <a:pPr/>
              <a:t>‹#›</a:t>
            </a:fld>
            <a:endParaRPr lang="en-US" altLang="ja-JP"/>
          </a:p>
        </p:txBody>
      </p:sp>
      <p:grpSp>
        <p:nvGrpSpPr>
          <p:cNvPr id="1033" name="Group 1">
            <a:extLst>
              <a:ext uri="{FF2B5EF4-FFF2-40B4-BE49-F238E27FC236}">
                <a16:creationId xmlns:a16="http://schemas.microsoft.com/office/drawing/2014/main" id="{53E85EDE-1B0F-4204-8754-D9693568A6A8}"/>
              </a:ext>
            </a:extLst>
          </p:cNvPr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CF3D7BF-1B3A-43DE-AC45-32F3C4AA6125}"/>
                </a:ext>
              </a:extLst>
            </p:cNvPr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5FA3233-9DB2-41B5-B730-1310619AD433}"/>
                </a:ext>
              </a:extLst>
            </p:cNvPr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921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42686B7-A1F4-C0C2-4FA6-B00D84CE79E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4B1A2A9-0711-133C-824D-C66BDACD1ED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4A95C-27D1-4679-2946-27EF6278D3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9142584-4737-4B4B-A35F-21B0AAD227DE}" type="datetimeFigureOut">
              <a:rPr lang="en-US" altLang="ja-JP"/>
              <a:pPr>
                <a:defRPr/>
              </a:pPr>
              <a:t>10/2/2023</a:t>
            </a:fld>
            <a:endParaRPr lang="en-US" altLang="ja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BB7F7-51D4-8E88-1011-D2DAC0873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A8F89-856D-1F38-C52A-FE9775D6F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57E279E-BD54-40D1-8A42-6CAF694EDBE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25017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4" y="356987"/>
            <a:ext cx="1028700" cy="5919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ounded Rectangle 5"/>
          <p:cNvSpPr/>
          <p:nvPr/>
        </p:nvSpPr>
        <p:spPr>
          <a:xfrm>
            <a:off x="2932532" y="773773"/>
            <a:ext cx="3199327" cy="17865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第</a:t>
            </a:r>
            <a:r>
              <a:rPr lang="en-US" altLang="ja-JP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1</a:t>
            </a:r>
            <a:r>
              <a:rPr lang="ja-JP" altLang="en-US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課</a:t>
            </a:r>
            <a:endParaRPr lang="en-US" sz="7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72682" y="2819400"/>
            <a:ext cx="7086410" cy="250552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 b="1" dirty="0">
                <a:solidFill>
                  <a:srgbClr val="00B050"/>
                </a:solidFill>
                <a:latin typeface="+mj-ea"/>
                <a:ea typeface="+mj-ea"/>
              </a:rPr>
              <a:t>はじめまして</a:t>
            </a:r>
            <a:endParaRPr lang="en-US" sz="8000" b="1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pic>
        <p:nvPicPr>
          <p:cNvPr id="21506" name="Picture 2" descr="Logo_FPT_University_do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39" y="152400"/>
            <a:ext cx="1444942" cy="85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14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digitallemon.co.jp/illust/images/14.jpg">
            <a:extLst>
              <a:ext uri="{FF2B5EF4-FFF2-40B4-BE49-F238E27FC236}">
                <a16:creationId xmlns:a16="http://schemas.microsoft.com/office/drawing/2014/main" id="{A8AEBC49-39C7-4FC8-87AA-2425ACF42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58202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140494" y="129093"/>
            <a:ext cx="2755106" cy="1123121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rgbClr val="7030A0"/>
                </a:solidFill>
              </a:rPr>
              <a:t>チャレンジ　</a:t>
            </a:r>
            <a:endParaRPr lang="en-US" sz="2800" b="1" dirty="0">
              <a:solidFill>
                <a:srgbClr val="7030A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66838"/>
            <a:ext cx="8641396" cy="465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1741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126639" y="0"/>
            <a:ext cx="3440906" cy="1123121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rgbClr val="7030A0"/>
                </a:solidFill>
              </a:rPr>
              <a:t>チャレンジ　１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5201334"/>
            <a:ext cx="4953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A</a:t>
            </a:r>
            <a:r>
              <a:rPr lang="ja-JP" altLang="en-US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：しゅみは　</a:t>
            </a:r>
            <a:r>
              <a:rPr lang="ja-JP" altLang="en-US" sz="3600" b="1" dirty="0">
                <a:solidFill>
                  <a:srgbClr val="C00000"/>
                </a:solidFill>
                <a:latin typeface="MS PMincho" pitchFamily="18" charset="-128"/>
                <a:ea typeface="MS PMincho" pitchFamily="18" charset="-128"/>
              </a:rPr>
              <a:t>なん</a:t>
            </a:r>
            <a:r>
              <a:rPr lang="ja-JP" altLang="en-US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ですか。</a:t>
            </a:r>
            <a:endParaRPr lang="en-US" sz="3600" b="1" dirty="0">
              <a:solidFill>
                <a:schemeClr val="bg1"/>
              </a:solidFill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4019" y="6039534"/>
            <a:ext cx="4821381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B</a:t>
            </a:r>
            <a:r>
              <a:rPr lang="ja-JP" altLang="en-US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：サッカーです。</a:t>
            </a:r>
            <a:endParaRPr lang="en-US" sz="3600" b="1" dirty="0">
              <a:solidFill>
                <a:schemeClr val="bg1"/>
              </a:solidFill>
              <a:latin typeface="MS PMincho" pitchFamily="18" charset="-128"/>
              <a:ea typeface="MS PMincho" pitchFamily="18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76" y="1123121"/>
            <a:ext cx="6010925" cy="400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13 Track 13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15199" y="1123120"/>
            <a:ext cx="1239079" cy="123907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389419" y="5353734"/>
            <a:ext cx="228600" cy="3810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　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67400" y="5221068"/>
            <a:ext cx="3276600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Sở</a:t>
            </a:r>
            <a:r>
              <a:rPr lang="en-US" sz="36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3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thích</a:t>
            </a:r>
            <a:r>
              <a:rPr lang="en-US" sz="36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3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là</a:t>
            </a:r>
            <a:r>
              <a:rPr lang="en-US" sz="36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3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gì</a:t>
            </a:r>
            <a:r>
              <a:rPr lang="en-US" sz="3600" dirty="0">
                <a:latin typeface="Tahoma" pitchFamily="34" charset="0"/>
                <a:ea typeface="Tahoma" pitchFamily="34" charset="0"/>
                <a:cs typeface="Tahoma" pitchFamily="34" charset="0"/>
              </a:rPr>
              <a:t>?</a:t>
            </a:r>
          </a:p>
        </p:txBody>
      </p:sp>
      <p:sp>
        <p:nvSpPr>
          <p:cNvPr id="9" name="Cloud Callout 8">
            <a:extLst>
              <a:ext uri="{FF2B5EF4-FFF2-40B4-BE49-F238E27FC236}">
                <a16:creationId xmlns:a16="http://schemas.microsoft.com/office/drawing/2014/main" id="{636E2706-8339-F044-8253-594C578C1C65}"/>
              </a:ext>
            </a:extLst>
          </p:cNvPr>
          <p:cNvSpPr/>
          <p:nvPr/>
        </p:nvSpPr>
        <p:spPr>
          <a:xfrm>
            <a:off x="5281448" y="3159435"/>
            <a:ext cx="3505200" cy="1524000"/>
          </a:xfrm>
          <a:prstGeom prst="cloudCallout">
            <a:avLst>
              <a:gd name="adj1" fmla="val -96591"/>
              <a:gd name="adj2" fmla="val 86308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FF00"/>
                </a:solidFill>
              </a:rPr>
              <a:t>Từ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để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hỏi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cho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vật</a:t>
            </a:r>
            <a:r>
              <a:rPr lang="en-US" dirty="0">
                <a:solidFill>
                  <a:srgbClr val="FFFF00"/>
                </a:solidFill>
              </a:rPr>
              <a:t>, </a:t>
            </a:r>
            <a:r>
              <a:rPr lang="en-US" dirty="0" err="1">
                <a:solidFill>
                  <a:srgbClr val="FFFF00"/>
                </a:solidFill>
              </a:rPr>
              <a:t>sự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việc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29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5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 animBg="1"/>
      <p:bldP spid="13" grpId="0" animBg="1"/>
      <p:bldP spid="3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811" y="4495800"/>
            <a:ext cx="4274589" cy="685800"/>
          </a:xfrm>
          <a:solidFill>
            <a:srgbClr val="FFFF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S Mincho" pitchFamily="49" charset="-128"/>
                <a:ea typeface="MS Mincho" pitchFamily="49" charset="-128"/>
              </a:rPr>
              <a:t>サッカー</a:t>
            </a:r>
            <a:endParaRPr lang="en-US" dirty="0">
              <a:solidFill>
                <a:schemeClr val="tx1"/>
              </a:solidFill>
              <a:latin typeface="MS Mincho" pitchFamily="49" charset="-128"/>
              <a:ea typeface="MS Mincho" pitchFamily="49" charset="-128"/>
            </a:endParaRPr>
          </a:p>
        </p:txBody>
      </p:sp>
      <p:pic>
        <p:nvPicPr>
          <p:cNvPr id="2050" name="Picture 2" descr="https://t.pimg.jp/006/298/532/1/629853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52400"/>
            <a:ext cx="6400800" cy="422452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371600" y="5638800"/>
            <a:ext cx="6781800" cy="76944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ja-JP" altLang="en-US" sz="44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しゅみは　サッカーです。</a:t>
            </a:r>
            <a:endParaRPr lang="en-US" sz="4400" b="1" dirty="0"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88671" y="3730597"/>
            <a:ext cx="517882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しゅみは　なんですか。</a:t>
            </a:r>
            <a:endParaRPr lang="en-US" sz="3600" b="1" dirty="0">
              <a:latin typeface="MS Mincho" pitchFamily="49" charset="-128"/>
              <a:ea typeface="MS Mincho" pitchFamily="4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833" y="4648200"/>
            <a:ext cx="5037667" cy="609600"/>
          </a:xfrm>
          <a:solidFill>
            <a:srgbClr val="FFFF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S Mincho" pitchFamily="49" charset="-128"/>
                <a:ea typeface="MS Mincho" pitchFamily="49" charset="-128"/>
              </a:rPr>
              <a:t>テニス</a:t>
            </a:r>
            <a:endParaRPr lang="en-US" dirty="0">
              <a:solidFill>
                <a:schemeClr val="tx1"/>
              </a:solidFill>
              <a:latin typeface="MS Mincho" pitchFamily="49" charset="-128"/>
              <a:ea typeface="MS Mincho" pitchFamily="49" charset="-128"/>
            </a:endParaRPr>
          </a:p>
        </p:txBody>
      </p:sp>
      <p:pic>
        <p:nvPicPr>
          <p:cNvPr id="16386" name="Picture 2" descr="http://www2.kobe-c.ed.jp/tbm-ms/?action=common_download_main&amp;upload_id=29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525" y="6927"/>
            <a:ext cx="5521475" cy="4402259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295400" y="5638800"/>
            <a:ext cx="6477000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ja-JP" altLang="en-US" sz="48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しゅみは　テニスです。</a:t>
            </a:r>
            <a:endParaRPr lang="en-US" sz="4800" b="1" dirty="0"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4800600"/>
            <a:ext cx="4151168" cy="685800"/>
          </a:xfrm>
          <a:solidFill>
            <a:srgbClr val="FFFF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S Mincho" pitchFamily="49" charset="-128"/>
                <a:ea typeface="MS Mincho" pitchFamily="49" charset="-128"/>
              </a:rPr>
              <a:t>すいえい</a:t>
            </a:r>
            <a:endParaRPr lang="en-US" dirty="0">
              <a:solidFill>
                <a:schemeClr val="tx1"/>
              </a:solidFill>
              <a:latin typeface="MS Mincho" pitchFamily="49" charset="-128"/>
              <a:ea typeface="MS Mincho" pitchFamily="49" charset="-128"/>
            </a:endParaRPr>
          </a:p>
        </p:txBody>
      </p:sp>
      <p:pic>
        <p:nvPicPr>
          <p:cNvPr id="18434" name="Picture 2" descr="C:\Users\Thu-Tao\Desktop\boi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302860"/>
            <a:ext cx="6679263" cy="434534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066800" y="5791200"/>
            <a:ext cx="7162800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ja-JP" altLang="en-US" sz="48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しゅみは　すいえいです。</a:t>
            </a:r>
            <a:endParaRPr lang="en-US" sz="4800" b="1" dirty="0"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599" y="4153729"/>
            <a:ext cx="4207267" cy="762000"/>
          </a:xfrm>
          <a:solidFill>
            <a:srgbClr val="FFFF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S Mincho" pitchFamily="49" charset="-128"/>
                <a:ea typeface="MS Mincho" pitchFamily="49" charset="-128"/>
              </a:rPr>
              <a:t>おんがく</a:t>
            </a:r>
            <a:endParaRPr lang="en-US" dirty="0">
              <a:solidFill>
                <a:schemeClr val="tx1"/>
              </a:solidFill>
              <a:latin typeface="MS Mincho" pitchFamily="49" charset="-128"/>
              <a:ea typeface="MS Mincho" pitchFamily="49" charset="-128"/>
            </a:endParaRPr>
          </a:p>
        </p:txBody>
      </p:sp>
      <p:pic>
        <p:nvPicPr>
          <p:cNvPr id="19458" name="Picture 2" descr="http://www.wanpug.com/illust/illust218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52400"/>
            <a:ext cx="6705600" cy="396669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90600" y="5562600"/>
            <a:ext cx="6934200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ja-JP" altLang="en-US" sz="48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しゅみは　おんがくです。</a:t>
            </a:r>
            <a:endParaRPr lang="en-US" sz="4800" b="1" dirty="0"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1654" y="4572000"/>
            <a:ext cx="4557889" cy="685800"/>
          </a:xfrm>
          <a:solidFill>
            <a:srgbClr val="FFFF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S Mincho" pitchFamily="49" charset="-128"/>
                <a:ea typeface="MS Mincho" pitchFamily="49" charset="-128"/>
              </a:rPr>
              <a:t>どくしょ</a:t>
            </a:r>
            <a:endParaRPr lang="en-US" dirty="0">
              <a:solidFill>
                <a:schemeClr val="tx1"/>
              </a:solidFill>
              <a:latin typeface="MS Mincho" pitchFamily="49" charset="-128"/>
              <a:ea typeface="MS Mincho" pitchFamily="49" charset="-128"/>
            </a:endParaRPr>
          </a:p>
        </p:txBody>
      </p:sp>
      <p:pic>
        <p:nvPicPr>
          <p:cNvPr id="20486" name="Picture 6" descr="http://www.jmc.ne.jp/illustdl/images/4c-dokush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4300"/>
            <a:ext cx="5257800" cy="42291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85800" y="5638800"/>
            <a:ext cx="7239000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ja-JP" altLang="en-US" sz="48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しゅみは　どくしょです。</a:t>
            </a:r>
            <a:endParaRPr lang="en-US" sz="4800" b="1" dirty="0"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0388" y="4191000"/>
            <a:ext cx="3886200" cy="685800"/>
          </a:xfrm>
          <a:solidFill>
            <a:srgbClr val="FFFF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S Mincho" pitchFamily="49" charset="-128"/>
                <a:ea typeface="MS Mincho" pitchFamily="49" charset="-128"/>
              </a:rPr>
              <a:t>りょこう</a:t>
            </a:r>
            <a:endParaRPr lang="en-US" dirty="0">
              <a:solidFill>
                <a:schemeClr val="tx1"/>
              </a:solidFill>
              <a:latin typeface="MS Mincho" pitchFamily="49" charset="-128"/>
              <a:ea typeface="MS Mincho" pitchFamily="49" charset="-128"/>
            </a:endParaRPr>
          </a:p>
        </p:txBody>
      </p:sp>
      <p:pic>
        <p:nvPicPr>
          <p:cNvPr id="21506" name="Picture 2" descr="http://kids.wanpug.com/illust/illust339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5164" y="152400"/>
            <a:ext cx="2956649" cy="373380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533400" y="5343343"/>
            <a:ext cx="7162800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ja-JP" altLang="en-US" sz="48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しゅみは　りょこうです。</a:t>
            </a:r>
            <a:endParaRPr lang="en-US" sz="4800" b="1" dirty="0"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038600"/>
            <a:ext cx="3733800" cy="685800"/>
          </a:xfrm>
          <a:solidFill>
            <a:srgbClr val="FFFF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MS Mincho" pitchFamily="49" charset="-128"/>
                <a:ea typeface="MS Mincho" pitchFamily="49" charset="-128"/>
              </a:rPr>
              <a:t>りょうり</a:t>
            </a:r>
            <a:endParaRPr lang="en-US" dirty="0">
              <a:solidFill>
                <a:schemeClr val="tx1"/>
              </a:solidFill>
              <a:latin typeface="MS Mincho" pitchFamily="49" charset="-128"/>
              <a:ea typeface="MS Mincho" pitchFamily="49" charset="-128"/>
            </a:endParaRPr>
          </a:p>
        </p:txBody>
      </p:sp>
      <p:pic>
        <p:nvPicPr>
          <p:cNvPr id="22530" name="Picture 2" descr="http://kids.wanpug.com/illust/illust359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28600"/>
            <a:ext cx="5279449" cy="33528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762000" y="5343343"/>
            <a:ext cx="6934200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ja-JP" altLang="en-US" sz="4800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しゅみは　りょうりです。</a:t>
            </a:r>
            <a:endParaRPr lang="en-US" sz="4800" b="1" dirty="0"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4" y="356987"/>
            <a:ext cx="1028700" cy="5919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ounded Rectangle 7"/>
          <p:cNvSpPr/>
          <p:nvPr/>
        </p:nvSpPr>
        <p:spPr>
          <a:xfrm>
            <a:off x="3401315" y="349709"/>
            <a:ext cx="3199327" cy="17865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第</a:t>
            </a:r>
            <a:r>
              <a:rPr lang="en-US" altLang="ja-JP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1</a:t>
            </a:r>
            <a:r>
              <a:rPr lang="ja-JP" altLang="en-US" sz="7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課</a:t>
            </a:r>
            <a:endParaRPr lang="en-US" sz="7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Rounded Rectangle 5"/>
          <p:cNvSpPr/>
          <p:nvPr/>
        </p:nvSpPr>
        <p:spPr>
          <a:xfrm rot="20688987">
            <a:off x="1027332" y="282715"/>
            <a:ext cx="2261051" cy="116372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altLang="ja-JP" sz="6000" b="1" dirty="0">
                <a:solidFill>
                  <a:srgbClr val="FFFF00"/>
                </a:solidFill>
              </a:rPr>
              <a:t>ST</a:t>
            </a:r>
            <a:r>
              <a:rPr lang="ja-JP" altLang="en-US" sz="6000" b="1" dirty="0">
                <a:solidFill>
                  <a:srgbClr val="FFFF00"/>
                </a:solidFill>
              </a:rPr>
              <a:t>３</a:t>
            </a:r>
            <a:endParaRPr lang="en-US" sz="6000" dirty="0"/>
          </a:p>
        </p:txBody>
      </p:sp>
      <p:sp>
        <p:nvSpPr>
          <p:cNvPr id="7" name="Rounded Rectangle 6"/>
          <p:cNvSpPr/>
          <p:nvPr/>
        </p:nvSpPr>
        <p:spPr>
          <a:xfrm>
            <a:off x="1337085" y="2307403"/>
            <a:ext cx="7086410" cy="173119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000" b="1" dirty="0">
                <a:solidFill>
                  <a:srgbClr val="00B050"/>
                </a:solidFill>
                <a:latin typeface="+mj-ea"/>
                <a:ea typeface="+mj-ea"/>
              </a:rPr>
              <a:t>私の趣味</a:t>
            </a:r>
            <a:endParaRPr lang="en-US" sz="6000" b="1" dirty="0">
              <a:solidFill>
                <a:srgbClr val="00B050"/>
              </a:solidFill>
              <a:latin typeface="+mj-ea"/>
              <a:ea typeface="+mj-ea"/>
            </a:endParaRPr>
          </a:p>
        </p:txBody>
      </p:sp>
      <p:pic>
        <p:nvPicPr>
          <p:cNvPr id="11" name="Picture 2" descr="Logo_FPT_University_do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52400"/>
            <a:ext cx="1444942" cy="85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00199" y="43434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solidFill>
                  <a:srgbClr val="FFFF00"/>
                </a:solidFill>
              </a:rPr>
              <a:t>できること</a:t>
            </a:r>
            <a:endParaRPr lang="en-US" sz="2800" dirty="0">
              <a:solidFill>
                <a:srgbClr val="FFFF00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777559"/>
              </p:ext>
            </p:extLst>
          </p:nvPr>
        </p:nvGraphicFramePr>
        <p:xfrm>
          <a:off x="1344012" y="5029200"/>
          <a:ext cx="7418987" cy="1188720"/>
        </p:xfrm>
        <a:graphic>
          <a:graphicData uri="http://schemas.openxmlformats.org/drawingml/2006/table">
            <a:tbl>
              <a:tblPr/>
              <a:tblGrid>
                <a:gridCol w="7418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ja-JP" altLang="en-US" sz="3600" b="0" i="0" dirty="0">
                          <a:solidFill>
                            <a:srgbClr val="00B050"/>
                          </a:solidFill>
                          <a:effectLst/>
                          <a:latin typeface="RyuminPro-Regular-Identity-H"/>
                        </a:rPr>
                        <a:t>趣味を言ったり 聞いたりするこ と ができる。 </a:t>
                      </a:r>
                      <a:endParaRPr lang="ja-JP" altLang="en-US" sz="360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12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66438" y="4576833"/>
            <a:ext cx="510096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A</a:t>
            </a:r>
            <a:r>
              <a:rPr lang="ja-JP" altLang="en-US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：しゅみは　なんですか。</a:t>
            </a:r>
            <a:endParaRPr lang="en-US" sz="3600" b="1" dirty="0">
              <a:solidFill>
                <a:schemeClr val="bg1"/>
              </a:solidFill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4147" y="5373469"/>
            <a:ext cx="5073253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B</a:t>
            </a:r>
            <a:r>
              <a:rPr lang="ja-JP" altLang="en-US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：サッカーです。</a:t>
            </a:r>
            <a:endParaRPr lang="en-US" sz="3600" b="1" dirty="0">
              <a:solidFill>
                <a:schemeClr val="bg1"/>
              </a:solidFill>
              <a:latin typeface="MS PMincho" pitchFamily="18" charset="-128"/>
              <a:ea typeface="MS PMincho" pitchFamily="18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76" y="381000"/>
            <a:ext cx="6010925" cy="400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13 Track 13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15200" y="1123121"/>
            <a:ext cx="609600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3365" y="6172200"/>
            <a:ext cx="5094035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A</a:t>
            </a:r>
            <a:r>
              <a:rPr lang="ja-JP" altLang="en-US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：そうですか。</a:t>
            </a:r>
            <a:endParaRPr lang="en-US" sz="3600" b="1" dirty="0">
              <a:solidFill>
                <a:schemeClr val="bg1"/>
              </a:solidFill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1" y="5511968"/>
            <a:ext cx="179513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4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5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 animBg="1"/>
      <p:bldP spid="13" grpId="0" animBg="1"/>
      <p:bldP spid="7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48491" y="-152400"/>
            <a:ext cx="3440906" cy="1123121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rgbClr val="7030A0"/>
                </a:solidFill>
              </a:rPr>
              <a:t>チャレンジ　２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5334000" y="5846617"/>
            <a:ext cx="228600" cy="3810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11981" y="5713951"/>
            <a:ext cx="3276600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と</a:t>
            </a:r>
            <a:r>
              <a:rPr lang="en-US" altLang="ja-JP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: </a:t>
            </a:r>
            <a:r>
              <a:rPr lang="en-US" altLang="ja-JP" sz="3600" b="1" dirty="0" err="1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Và</a:t>
            </a:r>
            <a:r>
              <a:rPr lang="en-US" altLang="ja-JP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(</a:t>
            </a:r>
            <a:r>
              <a:rPr lang="en-US" altLang="ja-JP" sz="3600" b="1" dirty="0" err="1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Trợ</a:t>
            </a:r>
            <a:r>
              <a:rPr lang="en-US" altLang="ja-JP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 </a:t>
            </a:r>
            <a:r>
              <a:rPr lang="en-US" altLang="ja-JP" sz="3600" b="1" dirty="0" err="1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từ</a:t>
            </a:r>
            <a:r>
              <a:rPr lang="en-US" altLang="ja-JP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)</a:t>
            </a:r>
            <a:endParaRPr lang="en-US" sz="3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1" y="1136976"/>
            <a:ext cx="5410200" cy="362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14 Track 14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24600" y="1295400"/>
            <a:ext cx="609600" cy="609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2366" y="4938098"/>
            <a:ext cx="4800600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A</a:t>
            </a:r>
            <a:r>
              <a:rPr lang="ja-JP" altLang="en-US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：しゅみは なんですか。</a:t>
            </a:r>
            <a:endParaRPr lang="en-US" sz="3600" b="1" dirty="0">
              <a:solidFill>
                <a:schemeClr val="bg1"/>
              </a:solidFill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0075" y="5734734"/>
            <a:ext cx="4772891" cy="6463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latin typeface="MS PMincho" pitchFamily="18" charset="-128"/>
                <a:ea typeface="MS PMincho" pitchFamily="18" charset="-128"/>
              </a:rPr>
              <a:t>B</a:t>
            </a:r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：りょこうと　えいがです。　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230581" y="5734734"/>
            <a:ext cx="596721" cy="646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48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62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  <p:bldP spid="11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N1</a:t>
            </a:r>
            <a:r>
              <a:rPr lang="ja-JP" altLang="en-US" dirty="0"/>
              <a:t>は　</a:t>
            </a:r>
            <a:r>
              <a:rPr lang="en-US" dirty="0"/>
              <a:t> N2</a:t>
            </a:r>
            <a:r>
              <a:rPr lang="ja-JP" altLang="en-US" dirty="0"/>
              <a:t>です。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89120"/>
          </a:xfrm>
        </p:spPr>
        <p:txBody>
          <a:bodyPr/>
          <a:lstStyle/>
          <a:p>
            <a:pPr>
              <a:buNone/>
            </a:pP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Ｎ１：しゅみ</a:t>
            </a:r>
            <a:endParaRPr lang="en-US" altLang="ja-JP" sz="3200" b="1" dirty="0">
              <a:latin typeface="MS Mincho" pitchFamily="49" charset="-128"/>
              <a:ea typeface="MS Mincho" pitchFamily="49" charset="-128"/>
            </a:endParaRPr>
          </a:p>
          <a:p>
            <a:pPr>
              <a:buNone/>
            </a:pP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Ｎ２：サッカー、テニス、音楽。。。</a:t>
            </a:r>
            <a:endParaRPr lang="en-US" altLang="ja-JP" sz="3200" b="1" dirty="0">
              <a:latin typeface="MS Mincho" pitchFamily="49" charset="-128"/>
              <a:ea typeface="MS Mincho" pitchFamily="49" charset="-128"/>
            </a:endParaRPr>
          </a:p>
          <a:p>
            <a:pPr>
              <a:buNone/>
            </a:pP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わたしの　しゅみは　えいがです。</a:t>
            </a:r>
            <a:endParaRPr lang="en-US" altLang="ja-JP" sz="3200" b="1" dirty="0">
              <a:latin typeface="MS Mincho" pitchFamily="49" charset="-128"/>
              <a:ea typeface="MS Mincho" pitchFamily="49" charset="-128"/>
            </a:endParaRPr>
          </a:p>
          <a:p>
            <a:pPr>
              <a:buNone/>
            </a:pPr>
            <a:r>
              <a:rPr lang="ja-JP" altLang="ja-JP" sz="3200" b="1" dirty="0">
                <a:latin typeface="MS Mincho" pitchFamily="49" charset="-128"/>
                <a:ea typeface="MS Mincho" pitchFamily="49" charset="-128"/>
              </a:rPr>
              <a:t>?</a:t>
            </a: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Ｂさんの　しゅみは　</a:t>
            </a:r>
            <a:r>
              <a:rPr lang="ja-JP" altLang="en-US" sz="3200" b="1" dirty="0">
                <a:solidFill>
                  <a:srgbClr val="FF0000"/>
                </a:solidFill>
                <a:latin typeface="MS Mincho" pitchFamily="49" charset="-128"/>
                <a:ea typeface="MS Mincho" pitchFamily="49" charset="-128"/>
              </a:rPr>
              <a:t>なん</a:t>
            </a: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ですか。</a:t>
            </a:r>
            <a:endParaRPr lang="en-US" altLang="ja-JP" sz="3200" b="1" dirty="0">
              <a:latin typeface="MS Mincho" pitchFamily="49" charset="-128"/>
              <a:ea typeface="MS Mincho" pitchFamily="49" charset="-128"/>
            </a:endParaRPr>
          </a:p>
          <a:p>
            <a:pPr>
              <a:buNone/>
            </a:pP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　　　　えいがです。</a:t>
            </a:r>
            <a:endParaRPr lang="en-US" altLang="ja-JP" sz="3200" b="1" dirty="0">
              <a:latin typeface="MS Mincho" pitchFamily="49" charset="-128"/>
              <a:ea typeface="MS Mincho" pitchFamily="49" charset="-128"/>
            </a:endParaRPr>
          </a:p>
          <a:p>
            <a:pPr>
              <a:buNone/>
            </a:pP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　　　　えいが</a:t>
            </a:r>
            <a:r>
              <a:rPr lang="ja-JP" altLang="en-US" sz="3200" b="1" dirty="0">
                <a:solidFill>
                  <a:srgbClr val="FF0000"/>
                </a:solidFill>
                <a:latin typeface="MS Mincho" pitchFamily="49" charset="-128"/>
                <a:ea typeface="MS Mincho" pitchFamily="49" charset="-128"/>
              </a:rPr>
              <a:t>と</a:t>
            </a:r>
            <a:r>
              <a:rPr lang="ja-JP" altLang="en-US" sz="3200" b="1" dirty="0">
                <a:latin typeface="MS Mincho" pitchFamily="49" charset="-128"/>
                <a:ea typeface="MS Mincho" pitchFamily="49" charset="-128"/>
              </a:rPr>
              <a:t>　おんがくです。</a:t>
            </a:r>
            <a:endParaRPr lang="en-US" altLang="ja-JP" sz="3200" b="1" dirty="0">
              <a:latin typeface="MS Mincho" pitchFamily="49" charset="-128"/>
              <a:ea typeface="MS Mincho" pitchFamily="49" charset="-128"/>
            </a:endParaRPr>
          </a:p>
          <a:p>
            <a:pPr>
              <a:buNone/>
            </a:pPr>
            <a:endParaRPr lang="en-US" altLang="ja-JP" b="1" dirty="0">
              <a:latin typeface="MS Mincho" pitchFamily="49" charset="-128"/>
              <a:ea typeface="MS Mincho" pitchFamily="49" charset="-128"/>
            </a:endParaRPr>
          </a:p>
          <a:p>
            <a:pPr>
              <a:buNone/>
            </a:pPr>
            <a:endParaRPr lang="en-US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1219200" y="3886200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219200" y="4419600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Callout 6"/>
          <p:cNvSpPr/>
          <p:nvPr/>
        </p:nvSpPr>
        <p:spPr>
          <a:xfrm>
            <a:off x="4800600" y="5029200"/>
            <a:ext cx="3505200" cy="1524000"/>
          </a:xfrm>
          <a:prstGeom prst="cloudCallout">
            <a:avLst>
              <a:gd name="adj1" fmla="val -84070"/>
              <a:gd name="adj2" fmla="val -666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FF00"/>
                </a:solidFill>
              </a:rPr>
              <a:t>Trợ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từ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dùng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để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liệt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kê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danh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từ</a:t>
            </a:r>
            <a:r>
              <a:rPr lang="en-US" dirty="0">
                <a:solidFill>
                  <a:srgbClr val="FFFF00"/>
                </a:solidFill>
              </a:rPr>
              <a:t>: </a:t>
            </a:r>
            <a:r>
              <a:rPr lang="en-US" dirty="0" err="1">
                <a:solidFill>
                  <a:srgbClr val="FFFF00"/>
                </a:solidFill>
              </a:rPr>
              <a:t>Và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2514600"/>
            <a:ext cx="7848600" cy="6463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①しゅみは りょうりと　りょこうです。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255" y="3429000"/>
            <a:ext cx="7848600" cy="6463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②しゅみは すいえいと　テニスです。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0110" y="4419600"/>
            <a:ext cx="7848600" cy="6463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③しゅみは サッカーと　おんがくです。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965" y="5334000"/>
            <a:ext cx="7848600" cy="6463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④しゅみは スポーツと　えいがです。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7709"/>
            <a:ext cx="60960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MS Mincho" pitchFamily="49" charset="-128"/>
                <a:ea typeface="MS Mincho" pitchFamily="49" charset="-128"/>
              </a:rPr>
              <a:t>練習</a:t>
            </a:r>
            <a:endParaRPr lang="en-US" sz="3600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C3C96-4A40-F310-18ED-3055CC4092D8}"/>
              </a:ext>
            </a:extLst>
          </p:cNvPr>
          <p:cNvSpPr txBox="1"/>
          <p:nvPr/>
        </p:nvSpPr>
        <p:spPr>
          <a:xfrm>
            <a:off x="685800" y="27709"/>
            <a:ext cx="8391832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スポーツ・どくしょ</a:t>
            </a:r>
            <a:endParaRPr lang="en-US" altLang="ja-JP" sz="3600" b="1" dirty="0">
              <a:latin typeface="MS PMincho" pitchFamily="18" charset="-128"/>
              <a:ea typeface="MS PMincho" pitchFamily="18" charset="-128"/>
            </a:endParaRPr>
          </a:p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＝＞（私の）しゅみはスポーツとどくしょです。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0924E-172D-8414-85BA-EFD550EAE34C}"/>
              </a:ext>
            </a:extLst>
          </p:cNvPr>
          <p:cNvSpPr txBox="1"/>
          <p:nvPr/>
        </p:nvSpPr>
        <p:spPr>
          <a:xfrm>
            <a:off x="201339" y="1247903"/>
            <a:ext cx="8620432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①りょうり・りょこう　　　　②すいえい・テニス</a:t>
            </a:r>
            <a:endParaRPr lang="en-US" altLang="ja-JP" sz="3600" b="1" dirty="0">
              <a:latin typeface="MS PMincho" pitchFamily="18" charset="-128"/>
              <a:ea typeface="MS PMincho" pitchFamily="18" charset="-128"/>
            </a:endParaRPr>
          </a:p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③サッカー・おんがく　④スポーツ・えいが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733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399" y="304800"/>
            <a:ext cx="6807399" cy="704088"/>
          </a:xfrm>
          <a:solidFill>
            <a:srgbClr val="00B050"/>
          </a:solidFill>
        </p:spPr>
        <p:txBody>
          <a:bodyPr>
            <a:normAutofit fontScale="90000"/>
          </a:bodyPr>
          <a:lstStyle/>
          <a:p>
            <a:r>
              <a:rPr lang="ja-JP" altLang="en-US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しゅみは</a:t>
            </a:r>
            <a:r>
              <a:rPr lang="ja-JP" altLang="vi-VN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　</a:t>
            </a:r>
            <a:r>
              <a:rPr lang="ja-JP" altLang="en-US" b="1" dirty="0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なんですか。</a:t>
            </a:r>
            <a:endParaRPr lang="en-US" b="1" dirty="0"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</p:txBody>
      </p:sp>
      <p:pic>
        <p:nvPicPr>
          <p:cNvPr id="4" name="Picture 2" descr="http://www2.kobe-c.ed.jp/tbm-ms/?action=common_download_main&amp;upload_id=29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1" y="1219201"/>
            <a:ext cx="3505199" cy="3276600"/>
          </a:xfrm>
          <a:prstGeom prst="rect">
            <a:avLst/>
          </a:prstGeom>
          <a:noFill/>
        </p:spPr>
      </p:pic>
      <p:pic>
        <p:nvPicPr>
          <p:cNvPr id="5" name="Picture 2" descr="C:\Users\Thu-Tao\Desktop\bo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295401"/>
            <a:ext cx="4216599" cy="27432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80754" y="5257800"/>
            <a:ext cx="4772891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テニスと　すいえいです。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828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80754" y="5257800"/>
            <a:ext cx="4772891" cy="6463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りょこうと　りょうりです。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  <p:pic>
        <p:nvPicPr>
          <p:cNvPr id="7" name="Picture 2" descr="http://kids.wanpug.com/illust/illust339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4494" y="1143000"/>
            <a:ext cx="2956649" cy="3733801"/>
          </a:xfrm>
          <a:prstGeom prst="rect">
            <a:avLst/>
          </a:prstGeom>
          <a:noFill/>
        </p:spPr>
      </p:pic>
      <p:pic>
        <p:nvPicPr>
          <p:cNvPr id="8" name="Picture 2" descr="http://kids.wanpug.com/illust/illust359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46417" y="1295400"/>
            <a:ext cx="4068667" cy="2583873"/>
          </a:xfrm>
          <a:prstGeom prst="rect">
            <a:avLst/>
          </a:prstGeom>
          <a:noFill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676399" y="304800"/>
            <a:ext cx="6807399" cy="704088"/>
          </a:xfrm>
          <a:prstGeom prst="rect">
            <a:avLst/>
          </a:prstGeom>
          <a:solidFill>
            <a:srgbClr val="00B050"/>
          </a:solidFill>
        </p:spPr>
        <p:txBody>
          <a:bodyPr vert="horz" lIns="0" rIns="0" bIns="0" anchor="b">
            <a:normAutofit fontScale="90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b="1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しゅみは</a:t>
            </a:r>
            <a:r>
              <a:rPr lang="ja-JP" altLang="vi-VN" b="1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　</a:t>
            </a:r>
            <a:r>
              <a:rPr lang="ja-JP" altLang="en-US" b="1">
                <a:solidFill>
                  <a:schemeClr val="bg1"/>
                </a:solidFill>
                <a:latin typeface="MS Mincho" pitchFamily="49" charset="-128"/>
                <a:ea typeface="MS Mincho" pitchFamily="49" charset="-128"/>
              </a:rPr>
              <a:t>なんですか。</a:t>
            </a:r>
            <a:endParaRPr lang="en-US" b="1" dirty="0">
              <a:solidFill>
                <a:schemeClr val="bg1"/>
              </a:solidFill>
              <a:latin typeface="MS Mincho" pitchFamily="49" charset="-128"/>
              <a:ea typeface="MS Mincho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32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126639" y="0"/>
            <a:ext cx="3440906" cy="1123121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rgbClr val="7030A0"/>
                </a:solidFill>
              </a:rPr>
              <a:t>チャレンジ　</a:t>
            </a:r>
            <a:r>
              <a:rPr lang="en-US" altLang="ja-JP" sz="2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000" y="4495800"/>
            <a:ext cx="52578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A</a:t>
            </a:r>
            <a:r>
              <a:rPr lang="ja-JP" altLang="en-US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：しゅみは　なんですか。</a:t>
            </a:r>
            <a:endParaRPr lang="en-US" sz="3600" b="1" dirty="0">
              <a:solidFill>
                <a:schemeClr val="bg1"/>
              </a:solidFill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8146" y="5257800"/>
            <a:ext cx="5271654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latin typeface="MS PMincho" pitchFamily="18" charset="-128"/>
                <a:ea typeface="MS PMincho" pitchFamily="18" charset="-128"/>
              </a:rPr>
              <a:t>B</a:t>
            </a:r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：りょうりです。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23" y="1123121"/>
            <a:ext cx="4873877" cy="322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15 Track 15.wm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05600" y="1447800"/>
            <a:ext cx="609600" cy="60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0436" y="6019800"/>
            <a:ext cx="75091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A</a:t>
            </a:r>
            <a:r>
              <a:rPr lang="ja-JP" altLang="en-US" sz="3600" b="1" dirty="0">
                <a:solidFill>
                  <a:schemeClr val="bg1"/>
                </a:solidFill>
                <a:latin typeface="MS PMincho" pitchFamily="18" charset="-128"/>
                <a:ea typeface="MS PMincho" pitchFamily="18" charset="-128"/>
              </a:rPr>
              <a:t>：あ、わたしの　しゅみも　りょうりです。</a:t>
            </a:r>
            <a:endParaRPr lang="en-US" sz="3600" b="1" dirty="0">
              <a:solidFill>
                <a:schemeClr val="bg1"/>
              </a:solidFill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4" name="Oval 3"/>
          <p:cNvSpPr/>
          <p:nvPr/>
        </p:nvSpPr>
        <p:spPr>
          <a:xfrm>
            <a:off x="5029200" y="6105022"/>
            <a:ext cx="609600" cy="646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3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77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 animBg="1"/>
      <p:bldP spid="13" grpId="0" animBg="1"/>
      <p:bldP spid="9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600200"/>
          </a:xfrm>
        </p:spPr>
        <p:txBody>
          <a:bodyPr>
            <a:normAutofit/>
          </a:bodyPr>
          <a:lstStyle/>
          <a:p>
            <a:pPr algn="ctr"/>
            <a:r>
              <a:rPr lang="ja-JP" altLang="en-US" dirty="0">
                <a:latin typeface="MS Reference Sans Serif" panose="020B0604030504040204" pitchFamily="34" charset="0"/>
              </a:rPr>
              <a:t>  </a:t>
            </a:r>
            <a:r>
              <a:rPr lang="en-US" dirty="0">
                <a:latin typeface="MS Reference Sans Serif" panose="020B0604030504040204" pitchFamily="34" charset="0"/>
              </a:rPr>
              <a:t>N1</a:t>
            </a:r>
            <a:r>
              <a:rPr lang="vi-VN" dirty="0">
                <a:latin typeface="MS Reference Sans Serif" panose="020B0604030504040204" pitchFamily="34" charset="0"/>
              </a:rPr>
              <a:t>は</a:t>
            </a:r>
            <a:r>
              <a:rPr lang="ja-JP" altLang="en-US" dirty="0">
                <a:latin typeface="MS Reference Sans Serif" panose="020B0604030504040204" pitchFamily="34" charset="0"/>
              </a:rPr>
              <a:t>　</a:t>
            </a:r>
            <a:r>
              <a:rPr lang="en-US" dirty="0">
                <a:latin typeface="MS Reference Sans Serif" panose="020B0604030504040204" pitchFamily="34" charset="0"/>
              </a:rPr>
              <a:t> N2</a:t>
            </a:r>
            <a:r>
              <a:rPr lang="ja-JP" altLang="en-US" dirty="0">
                <a:latin typeface="MS Reference Sans Serif" panose="020B0604030504040204" pitchFamily="34" charset="0"/>
              </a:rPr>
              <a:t>です。</a:t>
            </a:r>
            <a:br>
              <a:rPr lang="vi-VN" altLang="ja-JP" dirty="0">
                <a:latin typeface="MS Reference Sans Serif" panose="020B0604030504040204" pitchFamily="34" charset="0"/>
              </a:rPr>
            </a:br>
            <a:r>
              <a:rPr lang="ja-JP" altLang="en-US" dirty="0">
                <a:latin typeface="MS Reference Sans Serif" panose="020B0604030504040204" pitchFamily="34" charset="0"/>
              </a:rPr>
              <a:t>　</a:t>
            </a:r>
            <a:r>
              <a:rPr lang="vi-VN" altLang="ja-JP" dirty="0">
                <a:latin typeface="MS Reference Sans Serif" panose="020B0604030504040204" pitchFamily="34" charset="0"/>
              </a:rPr>
              <a:t>N</a:t>
            </a:r>
            <a:r>
              <a:rPr lang="ja-JP" altLang="en-US" dirty="0">
                <a:latin typeface="MS Reference Sans Serif" panose="020B0604030504040204" pitchFamily="34" charset="0"/>
              </a:rPr>
              <a:t>３</a:t>
            </a:r>
            <a:r>
              <a:rPr lang="ja-JP" altLang="en-US" dirty="0">
                <a:solidFill>
                  <a:srgbClr val="C00000"/>
                </a:solidFill>
                <a:latin typeface="MS Reference Sans Serif" panose="020B0604030504040204" pitchFamily="34" charset="0"/>
              </a:rPr>
              <a:t>も</a:t>
            </a:r>
            <a:r>
              <a:rPr lang="ja-JP" altLang="vi-VN" dirty="0">
                <a:latin typeface="MS Reference Sans Serif" panose="020B0604030504040204" pitchFamily="34" charset="0"/>
              </a:rPr>
              <a:t>　</a:t>
            </a:r>
            <a:r>
              <a:rPr lang="ja-JP" altLang="en-US" dirty="0">
                <a:latin typeface="MS Reference Sans Serif" panose="020B0604030504040204" pitchFamily="34" charset="0"/>
              </a:rPr>
              <a:t>　</a:t>
            </a:r>
            <a:r>
              <a:rPr lang="en-US" altLang="ja-JP" dirty="0">
                <a:latin typeface="MS Reference Sans Serif" panose="020B0604030504040204" pitchFamily="34" charset="0"/>
              </a:rPr>
              <a:t>N2</a:t>
            </a:r>
            <a:r>
              <a:rPr lang="ja-JP" altLang="en-US" dirty="0">
                <a:latin typeface="MS Reference Sans Serif" panose="020B0604030504040204" pitchFamily="34" charset="0"/>
              </a:rPr>
              <a:t>です。</a:t>
            </a:r>
            <a:endParaRPr lang="en-US" dirty="0">
              <a:latin typeface="MS Reference Sans Serif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317531"/>
            <a:ext cx="8839200" cy="2057400"/>
          </a:xfrm>
          <a:solidFill>
            <a:srgbClr val="92D050"/>
          </a:solidFill>
        </p:spPr>
        <p:txBody>
          <a:bodyPr>
            <a:noAutofit/>
          </a:bodyPr>
          <a:lstStyle/>
          <a:p>
            <a:pPr>
              <a:buNone/>
            </a:pP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N1</a:t>
            </a:r>
            <a:r>
              <a:rPr lang="ja-JP" altLang="en-US" sz="3600" b="1">
                <a:latin typeface="MS Mincho" pitchFamily="49" charset="-128"/>
                <a:ea typeface="MS Mincho" pitchFamily="49" charset="-128"/>
              </a:rPr>
              <a:t>、</a:t>
            </a: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N3</a:t>
            </a:r>
            <a:r>
              <a:rPr lang="ja-JP" altLang="en-US" sz="3600" b="1">
                <a:latin typeface="MS Mincho" pitchFamily="49" charset="-128"/>
                <a:ea typeface="MS Mincho" pitchFamily="49" charset="-128"/>
              </a:rPr>
              <a:t>：</a:t>
            </a:r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しゅみ</a:t>
            </a:r>
            <a:endParaRPr lang="en-US" altLang="ja-JP" sz="3600" b="1" dirty="0">
              <a:latin typeface="MS Mincho" pitchFamily="49" charset="-128"/>
              <a:ea typeface="MS Mincho" pitchFamily="49" charset="-128"/>
            </a:endParaRPr>
          </a:p>
          <a:p>
            <a:pPr>
              <a:buNone/>
            </a:pPr>
            <a:r>
              <a:rPr lang="en-US" altLang="ja-JP" sz="3600" b="1" dirty="0">
                <a:latin typeface="MS Mincho" pitchFamily="49" charset="-128"/>
                <a:ea typeface="MS Mincho" pitchFamily="49" charset="-128"/>
              </a:rPr>
              <a:t> N2	  </a:t>
            </a:r>
            <a:r>
              <a:rPr lang="ja-JP" altLang="en-US" sz="3600" b="1">
                <a:latin typeface="MS Mincho" pitchFamily="49" charset="-128"/>
                <a:ea typeface="MS Mincho" pitchFamily="49" charset="-128"/>
              </a:rPr>
              <a:t>：</a:t>
            </a:r>
            <a:r>
              <a:rPr lang="ja-JP" altLang="en-US" sz="3600" b="1" dirty="0">
                <a:latin typeface="MS Mincho" pitchFamily="49" charset="-128"/>
                <a:ea typeface="MS Mincho" pitchFamily="49" charset="-128"/>
              </a:rPr>
              <a:t>サッカー、テニス</a:t>
            </a:r>
            <a:r>
              <a:rPr lang="ja-JP" altLang="en-US" sz="3600" b="1">
                <a:latin typeface="MS Mincho" pitchFamily="49" charset="-128"/>
                <a:ea typeface="MS Mincho" pitchFamily="49" charset="-128"/>
              </a:rPr>
              <a:t>、音楽</a:t>
            </a:r>
            <a:r>
              <a:rPr lang="vi-VN" altLang="ja-JP" sz="3600" b="1" dirty="0">
                <a:latin typeface="MS Mincho" pitchFamily="49" charset="-128"/>
                <a:ea typeface="MS Mincho" pitchFamily="49" charset="-128"/>
              </a:rPr>
              <a:t>...</a:t>
            </a:r>
            <a:endParaRPr lang="en-US" altLang="ja-JP" sz="3600" b="1" dirty="0">
              <a:latin typeface="MS Mincho" pitchFamily="49" charset="-128"/>
              <a:ea typeface="MS Mincho" pitchFamily="49" charset="-128"/>
            </a:endParaRPr>
          </a:p>
          <a:p>
            <a:pPr>
              <a:buNone/>
            </a:pPr>
            <a:r>
              <a:rPr lang="ja-JP" altLang="en-US" sz="3600">
                <a:solidFill>
                  <a:srgbClr val="C00000"/>
                </a:solidFill>
              </a:rPr>
              <a:t>「も」</a:t>
            </a:r>
            <a:r>
              <a:rPr lang="vi-VN" altLang="ja-JP" sz="3600" dirty="0">
                <a:solidFill>
                  <a:srgbClr val="C00000"/>
                </a:solidFill>
              </a:rPr>
              <a:t>	    </a:t>
            </a:r>
            <a:r>
              <a:rPr lang="ja-JP" altLang="en-US" sz="3600" b="1">
                <a:latin typeface="MS Mincho" pitchFamily="49" charset="-128"/>
                <a:ea typeface="MS Mincho" pitchFamily="49" charset="-128"/>
              </a:rPr>
              <a:t>：</a:t>
            </a:r>
            <a:r>
              <a:rPr lang="ja-JP" altLang="en-US" sz="3600">
                <a:solidFill>
                  <a:srgbClr val="C00000"/>
                </a:solidFill>
              </a:rPr>
              <a:t> </a:t>
            </a:r>
            <a:r>
              <a:rPr lang="en-US" altLang="ja-JP" sz="3600" dirty="0" err="1"/>
              <a:t>cũng</a:t>
            </a:r>
            <a:r>
              <a:rPr lang="en-US" altLang="ja-JP" sz="3600" dirty="0"/>
              <a:t> (</a:t>
            </a:r>
            <a:r>
              <a:rPr lang="en-US" altLang="ja-JP" sz="3600" dirty="0" err="1"/>
              <a:t>trợ</a:t>
            </a:r>
            <a:r>
              <a:rPr lang="en-US" altLang="ja-JP" sz="3600" dirty="0"/>
              <a:t> </a:t>
            </a:r>
            <a:r>
              <a:rPr lang="en-US" altLang="ja-JP" sz="3600" dirty="0" err="1"/>
              <a:t>từ</a:t>
            </a:r>
            <a:r>
              <a:rPr lang="en-US" altLang="ja-JP" sz="3600" dirty="0"/>
              <a:t>). </a:t>
            </a:r>
            <a:endParaRPr lang="en-US" sz="36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FBBCA-884F-8A4C-945E-E31ADD075D9C}"/>
              </a:ext>
            </a:extLst>
          </p:cNvPr>
          <p:cNvSpPr txBox="1"/>
          <p:nvPr/>
        </p:nvSpPr>
        <p:spPr>
          <a:xfrm>
            <a:off x="457200" y="4724400"/>
            <a:ext cx="83642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* </a:t>
            </a:r>
            <a:r>
              <a:rPr lang="en-US" altLang="ja-JP" dirty="0" err="1"/>
              <a:t>Sử</a:t>
            </a:r>
            <a:r>
              <a:rPr lang="en-US" altLang="ja-JP" dirty="0"/>
              <a:t> </a:t>
            </a:r>
            <a:r>
              <a:rPr lang="en-US" altLang="ja-JP" dirty="0" err="1"/>
              <a:t>dụng</a:t>
            </a:r>
            <a:r>
              <a:rPr lang="en-US" altLang="ja-JP" dirty="0"/>
              <a:t> </a:t>
            </a:r>
            <a:r>
              <a:rPr lang="ja-JP" altLang="en-US">
                <a:solidFill>
                  <a:srgbClr val="C00000"/>
                </a:solidFill>
              </a:rPr>
              <a:t>「も」 </a:t>
            </a:r>
            <a:r>
              <a:rPr lang="en-US" altLang="ja-JP" dirty="0" err="1"/>
              <a:t>khi</a:t>
            </a:r>
            <a:r>
              <a:rPr lang="en-US" altLang="ja-JP" dirty="0"/>
              <a:t> </a:t>
            </a:r>
            <a:r>
              <a:rPr lang="en-US" altLang="ja-JP" dirty="0" err="1"/>
              <a:t>muốn</a:t>
            </a:r>
            <a:r>
              <a:rPr lang="en-US" altLang="ja-JP" dirty="0"/>
              <a:t> </a:t>
            </a:r>
            <a:r>
              <a:rPr lang="en-US" altLang="ja-JP" dirty="0" err="1"/>
              <a:t>nói</a:t>
            </a:r>
            <a:r>
              <a:rPr lang="en-US" altLang="ja-JP" dirty="0"/>
              <a:t> </a:t>
            </a:r>
            <a:r>
              <a:rPr lang="en-US" altLang="ja-JP" dirty="0" err="1"/>
              <a:t>rằng</a:t>
            </a:r>
            <a:r>
              <a:rPr lang="en-US" altLang="ja-JP" dirty="0"/>
              <a:t> </a:t>
            </a:r>
            <a:r>
              <a:rPr lang="en-US" altLang="ja-JP" dirty="0" err="1"/>
              <a:t>một</a:t>
            </a:r>
            <a:r>
              <a:rPr lang="en-US" altLang="ja-JP" dirty="0"/>
              <a:t> </a:t>
            </a:r>
            <a:r>
              <a:rPr lang="en-US" altLang="ja-JP" dirty="0" err="1"/>
              <a:t>chủ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/ </a:t>
            </a:r>
            <a:r>
              <a:rPr lang="en-US" altLang="ja-JP" dirty="0" err="1"/>
              <a:t>đối</a:t>
            </a:r>
            <a:r>
              <a:rPr lang="en-US" altLang="ja-JP" dirty="0"/>
              <a:t> </a:t>
            </a:r>
            <a:r>
              <a:rPr lang="en-US" altLang="ja-JP" dirty="0" err="1"/>
              <a:t>tượng</a:t>
            </a:r>
            <a:r>
              <a:rPr lang="en-US" altLang="ja-JP" dirty="0"/>
              <a:t> (N3) </a:t>
            </a:r>
          </a:p>
          <a:p>
            <a:r>
              <a:rPr lang="en-US" altLang="ja-JP" dirty="0" err="1"/>
              <a:t>có</a:t>
            </a:r>
            <a:r>
              <a:rPr lang="en-US" altLang="ja-JP" dirty="0"/>
              <a:t> </a:t>
            </a:r>
            <a:r>
              <a:rPr lang="en-US" altLang="ja-JP" dirty="0" err="1"/>
              <a:t>nội</a:t>
            </a:r>
            <a:r>
              <a:rPr lang="en-US" altLang="ja-JP" dirty="0"/>
              <a:t> dung/ </a:t>
            </a:r>
            <a:r>
              <a:rPr lang="en-US" altLang="ja-JP" dirty="0" err="1"/>
              <a:t>đặc</a:t>
            </a:r>
            <a:r>
              <a:rPr lang="en-US" altLang="ja-JP" dirty="0"/>
              <a:t> </a:t>
            </a:r>
            <a:r>
              <a:rPr lang="en-US" altLang="ja-JP" dirty="0" err="1"/>
              <a:t>điểm</a:t>
            </a:r>
            <a:r>
              <a:rPr lang="en-US" altLang="ja-JP" dirty="0"/>
              <a:t> (N2) </a:t>
            </a:r>
            <a:r>
              <a:rPr lang="en-US" altLang="ja-JP" dirty="0" err="1"/>
              <a:t>giống</a:t>
            </a:r>
            <a:r>
              <a:rPr lang="en-US" altLang="ja-JP" dirty="0"/>
              <a:t> </a:t>
            </a:r>
            <a:r>
              <a:rPr lang="en-US" altLang="ja-JP" dirty="0" err="1"/>
              <a:t>như</a:t>
            </a:r>
            <a:r>
              <a:rPr lang="en-US" altLang="ja-JP" dirty="0"/>
              <a:t> </a:t>
            </a:r>
            <a:r>
              <a:rPr lang="en-US" altLang="ja-JP" dirty="0" err="1"/>
              <a:t>chủ</a:t>
            </a:r>
            <a:r>
              <a:rPr lang="en-US" altLang="ja-JP" dirty="0"/>
              <a:t> </a:t>
            </a:r>
            <a:r>
              <a:rPr lang="en-US" altLang="ja-JP" dirty="0" err="1"/>
              <a:t>đề</a:t>
            </a:r>
            <a:r>
              <a:rPr lang="en-US" altLang="ja-JP" dirty="0"/>
              <a:t>/ </a:t>
            </a:r>
            <a:r>
              <a:rPr lang="en-US" altLang="ja-JP" dirty="0" err="1"/>
              <a:t>đối</a:t>
            </a:r>
            <a:r>
              <a:rPr lang="en-US" altLang="ja-JP" dirty="0"/>
              <a:t> </a:t>
            </a:r>
            <a:r>
              <a:rPr lang="en-US" altLang="ja-JP" dirty="0" err="1"/>
              <a:t>tượng</a:t>
            </a:r>
            <a:r>
              <a:rPr lang="en-US" altLang="ja-JP" dirty="0"/>
              <a:t> </a:t>
            </a:r>
            <a:r>
              <a:rPr lang="en-US" altLang="ja-JP" dirty="0" err="1"/>
              <a:t>trước</a:t>
            </a:r>
            <a:r>
              <a:rPr lang="en-US" altLang="ja-JP" dirty="0"/>
              <a:t> </a:t>
            </a:r>
            <a:r>
              <a:rPr lang="en-US" altLang="ja-JP" dirty="0" err="1"/>
              <a:t>đó</a:t>
            </a:r>
            <a:r>
              <a:rPr lang="en-US" altLang="ja-JP" dirty="0"/>
              <a:t> (N1).</a:t>
            </a:r>
          </a:p>
          <a:p>
            <a:endParaRPr lang="en-US" altLang="ja-JP" dirty="0"/>
          </a:p>
          <a:p>
            <a:r>
              <a:rPr lang="en-US" altLang="ja-JP" dirty="0"/>
              <a:t>* </a:t>
            </a:r>
            <a:r>
              <a:rPr lang="en-US" altLang="ja-JP" dirty="0" err="1"/>
              <a:t>Có</a:t>
            </a:r>
            <a:r>
              <a:rPr lang="en-US" altLang="ja-JP" dirty="0"/>
              <a:t> </a:t>
            </a:r>
            <a:r>
              <a:rPr lang="en-US" altLang="ja-JP" dirty="0" err="1"/>
              <a:t>thể</a:t>
            </a:r>
            <a:r>
              <a:rPr lang="en-US" altLang="ja-JP" dirty="0"/>
              <a:t> </a:t>
            </a:r>
            <a:r>
              <a:rPr lang="en-US" altLang="ja-JP" dirty="0" err="1"/>
              <a:t>sử</a:t>
            </a:r>
            <a:r>
              <a:rPr lang="en-US" altLang="ja-JP" dirty="0"/>
              <a:t> </a:t>
            </a:r>
            <a:r>
              <a:rPr lang="en-US" altLang="ja-JP" dirty="0" err="1"/>
              <a:t>dụng</a:t>
            </a:r>
            <a:r>
              <a:rPr lang="en-US" altLang="ja-JP" dirty="0"/>
              <a:t> </a:t>
            </a:r>
            <a:r>
              <a:rPr lang="ja-JP" altLang="en-US">
                <a:solidFill>
                  <a:srgbClr val="C00000"/>
                </a:solidFill>
              </a:rPr>
              <a:t>「も」</a:t>
            </a:r>
            <a:r>
              <a:rPr lang="en-US" altLang="ja-JP" dirty="0">
                <a:solidFill>
                  <a:srgbClr val="C00000"/>
                </a:solidFill>
              </a:rPr>
              <a:t> </a:t>
            </a:r>
            <a:r>
              <a:rPr lang="en-US" altLang="ja-JP" dirty="0" err="1"/>
              <a:t>trong</a:t>
            </a:r>
            <a:r>
              <a:rPr lang="en-US" altLang="ja-JP" dirty="0"/>
              <a:t> </a:t>
            </a:r>
            <a:r>
              <a:rPr lang="en-US" altLang="ja-JP" dirty="0" err="1"/>
              <a:t>nhiều</a:t>
            </a:r>
            <a:r>
              <a:rPr lang="en-US" altLang="ja-JP" dirty="0"/>
              <a:t> </a:t>
            </a:r>
            <a:r>
              <a:rPr lang="en-US" altLang="ja-JP" dirty="0" err="1"/>
              <a:t>câu</a:t>
            </a:r>
            <a:r>
              <a:rPr lang="en-US" altLang="ja-JP" dirty="0"/>
              <a:t> </a:t>
            </a:r>
            <a:r>
              <a:rPr lang="en-US" altLang="ja-JP" dirty="0" err="1"/>
              <a:t>với</a:t>
            </a:r>
            <a:r>
              <a:rPr lang="en-US" altLang="ja-JP" dirty="0"/>
              <a:t> </a:t>
            </a:r>
            <a:r>
              <a:rPr lang="en-US" altLang="ja-JP" dirty="0" err="1"/>
              <a:t>nội</a:t>
            </a:r>
            <a:r>
              <a:rPr lang="en-US" altLang="ja-JP" dirty="0"/>
              <a:t> dung </a:t>
            </a:r>
            <a:r>
              <a:rPr lang="en-US" altLang="ja-JP" dirty="0" err="1"/>
              <a:t>và</a:t>
            </a:r>
            <a:r>
              <a:rPr lang="en-US" altLang="ja-JP" dirty="0"/>
              <a:t> </a:t>
            </a:r>
            <a:r>
              <a:rPr lang="en-US" altLang="ja-JP" dirty="0" err="1"/>
              <a:t>cấu</a:t>
            </a:r>
            <a:r>
              <a:rPr lang="en-US" altLang="ja-JP" dirty="0"/>
              <a:t> </a:t>
            </a:r>
            <a:r>
              <a:rPr lang="en-US" altLang="ja-JP" dirty="0" err="1"/>
              <a:t>trúc</a:t>
            </a:r>
            <a:r>
              <a:rPr lang="en-US" altLang="ja-JP" dirty="0"/>
              <a:t> </a:t>
            </a:r>
            <a:r>
              <a:rPr lang="en-US" altLang="ja-JP" dirty="0" err="1"/>
              <a:t>đa</a:t>
            </a:r>
            <a:r>
              <a:rPr lang="en-US" altLang="ja-JP" dirty="0"/>
              <a:t> </a:t>
            </a:r>
            <a:r>
              <a:rPr lang="en-US" altLang="ja-JP" dirty="0" err="1"/>
              <a:t>dạng</a:t>
            </a:r>
            <a:r>
              <a:rPr lang="en-US" altLang="ja-JP" dirty="0"/>
              <a:t>.</a:t>
            </a:r>
          </a:p>
          <a:p>
            <a:r>
              <a:rPr lang="en-US" altLang="ja-JP" dirty="0" err="1"/>
              <a:t>Ở</a:t>
            </a:r>
            <a:r>
              <a:rPr lang="en-US" altLang="ja-JP" dirty="0"/>
              <a:t> </a:t>
            </a:r>
            <a:r>
              <a:rPr lang="en-US" altLang="ja-JP" dirty="0" err="1"/>
              <a:t>bài</a:t>
            </a:r>
            <a:r>
              <a:rPr lang="en-US" altLang="ja-JP" dirty="0"/>
              <a:t> </a:t>
            </a:r>
            <a:r>
              <a:rPr lang="en-US" altLang="ja-JP" dirty="0" err="1"/>
              <a:t>này</a:t>
            </a:r>
            <a:r>
              <a:rPr lang="en-US" altLang="ja-JP" dirty="0"/>
              <a:t>, </a:t>
            </a:r>
            <a:r>
              <a:rPr lang="ja-JP" altLang="en-US">
                <a:solidFill>
                  <a:srgbClr val="C00000"/>
                </a:solidFill>
              </a:rPr>
              <a:t>「も」</a:t>
            </a:r>
            <a:r>
              <a:rPr lang="en-US" altLang="ja-JP" dirty="0">
                <a:solidFill>
                  <a:srgbClr val="C00000"/>
                </a:solidFill>
              </a:rPr>
              <a:t> </a:t>
            </a:r>
            <a:r>
              <a:rPr lang="en-US" altLang="ja-JP" dirty="0" err="1"/>
              <a:t>được</a:t>
            </a:r>
            <a:r>
              <a:rPr lang="en-US" altLang="ja-JP" dirty="0"/>
              <a:t> </a:t>
            </a:r>
            <a:r>
              <a:rPr lang="en-US" altLang="ja-JP" dirty="0" err="1"/>
              <a:t>sử</a:t>
            </a:r>
            <a:r>
              <a:rPr lang="en-US" altLang="ja-JP" dirty="0"/>
              <a:t> </a:t>
            </a:r>
            <a:r>
              <a:rPr lang="en-US" altLang="ja-JP" dirty="0" err="1"/>
              <a:t>dụng</a:t>
            </a:r>
            <a:r>
              <a:rPr lang="en-US" altLang="ja-JP" dirty="0"/>
              <a:t> </a:t>
            </a:r>
            <a:r>
              <a:rPr lang="en-US" altLang="ja-JP" dirty="0" err="1"/>
              <a:t>để</a:t>
            </a:r>
            <a:r>
              <a:rPr lang="en-US" altLang="ja-JP" dirty="0"/>
              <a:t> </a:t>
            </a:r>
            <a:r>
              <a:rPr lang="en-US" altLang="ja-JP" dirty="0" err="1"/>
              <a:t>nói</a:t>
            </a:r>
            <a:r>
              <a:rPr lang="en-US" altLang="ja-JP" dirty="0"/>
              <a:t> </a:t>
            </a:r>
            <a:r>
              <a:rPr lang="en-US" altLang="ja-JP" dirty="0" err="1"/>
              <a:t>về</a:t>
            </a:r>
            <a:r>
              <a:rPr lang="en-US" altLang="ja-JP" dirty="0"/>
              <a:t> </a:t>
            </a:r>
            <a:r>
              <a:rPr lang="en-US" altLang="ja-JP" dirty="0" err="1"/>
              <a:t>việc</a:t>
            </a:r>
            <a:r>
              <a:rPr lang="en-US" altLang="ja-JP" dirty="0"/>
              <a:t> 2 </a:t>
            </a:r>
            <a:r>
              <a:rPr lang="en-US" altLang="ja-JP" dirty="0" err="1"/>
              <a:t>người</a:t>
            </a:r>
            <a:r>
              <a:rPr lang="en-US" altLang="ja-JP" dirty="0"/>
              <a:t> </a:t>
            </a:r>
            <a:r>
              <a:rPr lang="en-US" altLang="ja-JP" dirty="0" err="1"/>
              <a:t>nào</a:t>
            </a:r>
            <a:r>
              <a:rPr lang="en-US" altLang="ja-JP" dirty="0"/>
              <a:t> </a:t>
            </a:r>
            <a:r>
              <a:rPr lang="en-US" altLang="ja-JP" dirty="0" err="1"/>
              <a:t>đó</a:t>
            </a:r>
            <a:r>
              <a:rPr lang="en-US" altLang="ja-JP" dirty="0"/>
              <a:t> </a:t>
            </a:r>
            <a:r>
              <a:rPr lang="en-US" altLang="ja-JP" dirty="0" err="1"/>
              <a:t>có</a:t>
            </a:r>
            <a:r>
              <a:rPr lang="en-US" altLang="ja-JP" dirty="0"/>
              <a:t> </a:t>
            </a:r>
            <a:r>
              <a:rPr lang="en-US" altLang="ja-JP" dirty="0" err="1"/>
              <a:t>sở</a:t>
            </a:r>
            <a:r>
              <a:rPr lang="en-US" altLang="ja-JP" dirty="0"/>
              <a:t> </a:t>
            </a:r>
            <a:r>
              <a:rPr lang="en-US" altLang="ja-JP" dirty="0" err="1"/>
              <a:t>thích</a:t>
            </a:r>
            <a:r>
              <a:rPr lang="en-US" altLang="ja-JP" dirty="0"/>
              <a:t> </a:t>
            </a:r>
            <a:r>
              <a:rPr lang="en-US" altLang="ja-JP" dirty="0" err="1"/>
              <a:t>giống</a:t>
            </a:r>
            <a:r>
              <a:rPr lang="en-US" altLang="ja-JP" dirty="0"/>
              <a:t> </a:t>
            </a:r>
            <a:r>
              <a:rPr lang="en-US" altLang="ja-JP" dirty="0" err="1"/>
              <a:t>nhau</a:t>
            </a:r>
            <a:r>
              <a:rPr lang="en-US" altLang="ja-JP" dirty="0">
                <a:solidFill>
                  <a:srgbClr val="C00000"/>
                </a:solidFill>
              </a:rPr>
              <a:t>.</a:t>
            </a:r>
            <a:endParaRPr lang="en-US" altLang="ja-JP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10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7038" y="3588327"/>
            <a:ext cx="7848600" cy="12003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①アンナさんの　しゅみは　どくしょです。マリヤムさんの　しゅみも　どくしょです。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674" y="5105400"/>
            <a:ext cx="8617526" cy="12003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②カルロスさんの　しゅみは　おんがくです。にしかわさんの　しゅみも　おんがくです。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19" y="36871"/>
            <a:ext cx="630381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MS Mincho" pitchFamily="49" charset="-128"/>
                <a:ea typeface="MS Mincho" pitchFamily="49" charset="-128"/>
              </a:rPr>
              <a:t>練習</a:t>
            </a:r>
            <a:endParaRPr lang="en-US" sz="3600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F30AFA-0F47-51A8-8542-F085CEAC8F94}"/>
              </a:ext>
            </a:extLst>
          </p:cNvPr>
          <p:cNvSpPr txBox="1"/>
          <p:nvPr/>
        </p:nvSpPr>
        <p:spPr>
          <a:xfrm>
            <a:off x="712839" y="45526"/>
            <a:ext cx="8163232" cy="17543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ワンさん・りょうり</a:t>
            </a:r>
            <a:r>
              <a:rPr lang="en-US" altLang="ja-JP" sz="3600" b="1" dirty="0">
                <a:latin typeface="MS PMincho" pitchFamily="18" charset="-128"/>
                <a:ea typeface="MS PMincho" pitchFamily="18" charset="-128"/>
              </a:rPr>
              <a:t>/</a:t>
            </a:r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ナタポンさん</a:t>
            </a:r>
            <a:endParaRPr lang="en-US" altLang="ja-JP" sz="3600" b="1" dirty="0">
              <a:latin typeface="MS PMincho" pitchFamily="18" charset="-128"/>
              <a:ea typeface="MS PMincho" pitchFamily="18" charset="-128"/>
            </a:endParaRPr>
          </a:p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＝＞</a:t>
            </a:r>
            <a:r>
              <a:rPr lang="ja-JP" altLang="en-US" sz="3200" b="1" dirty="0">
                <a:latin typeface="MS PMincho" pitchFamily="18" charset="-128"/>
                <a:ea typeface="MS PMincho" pitchFamily="18" charset="-128"/>
              </a:rPr>
              <a:t>ワンさんのしゅみはりょうりです。ナタポンさんのしゅみもりょうりです。</a:t>
            </a:r>
            <a:endParaRPr lang="en-US" sz="32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C51CD-6902-DFA3-C859-C72D6C308D01}"/>
              </a:ext>
            </a:extLst>
          </p:cNvPr>
          <p:cNvSpPr txBox="1"/>
          <p:nvPr/>
        </p:nvSpPr>
        <p:spPr>
          <a:xfrm>
            <a:off x="182122" y="2093925"/>
            <a:ext cx="8620432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①アンナさん・どくしょ</a:t>
            </a:r>
            <a:r>
              <a:rPr lang="en-US" altLang="ja-JP" sz="3600" b="1" dirty="0">
                <a:latin typeface="MS PMincho" pitchFamily="18" charset="-128"/>
                <a:ea typeface="MS PMincho" pitchFamily="18" charset="-128"/>
              </a:rPr>
              <a:t>/</a:t>
            </a:r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マリヤムさん</a:t>
            </a:r>
            <a:endParaRPr lang="en-US" altLang="ja-JP" sz="3600" b="1" dirty="0">
              <a:latin typeface="MS PMincho" pitchFamily="18" charset="-128"/>
              <a:ea typeface="MS PMincho" pitchFamily="18" charset="-128"/>
            </a:endParaRPr>
          </a:p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②カルロスさん・おんがく</a:t>
            </a:r>
            <a:r>
              <a:rPr lang="en-US" altLang="ja-JP" sz="3600" b="1" dirty="0">
                <a:latin typeface="MS PMincho" pitchFamily="18" charset="-128"/>
                <a:ea typeface="MS PMincho" pitchFamily="18" charset="-128"/>
              </a:rPr>
              <a:t>/</a:t>
            </a:r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にしかわさん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976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7038" y="2988162"/>
            <a:ext cx="8652162" cy="12003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③ダニエルさんの　しゅみは　サッカーです。マルコさんの　しゅみも　サッカーです。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674" y="5105400"/>
            <a:ext cx="8617526" cy="12003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④パクさんの　しゅみは　えいがです。</a:t>
            </a:r>
            <a:endParaRPr lang="en-US" altLang="ja-JP" sz="3600" b="1" dirty="0">
              <a:latin typeface="MS PMincho" pitchFamily="18" charset="-128"/>
              <a:ea typeface="MS PMincho" pitchFamily="18" charset="-128"/>
            </a:endParaRPr>
          </a:p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きむらさんの　しゅみも　えいがです。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B40945-A463-2E39-9B25-02B33CE98926}"/>
              </a:ext>
            </a:extLst>
          </p:cNvPr>
          <p:cNvSpPr txBox="1"/>
          <p:nvPr/>
        </p:nvSpPr>
        <p:spPr>
          <a:xfrm>
            <a:off x="221674" y="1143000"/>
            <a:ext cx="8620432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③ダニエルさん・サッカー</a:t>
            </a:r>
            <a:r>
              <a:rPr lang="en-US" altLang="ja-JP" sz="3600" b="1" dirty="0">
                <a:latin typeface="MS PMincho" pitchFamily="18" charset="-128"/>
                <a:ea typeface="MS PMincho" pitchFamily="18" charset="-128"/>
              </a:rPr>
              <a:t>/</a:t>
            </a:r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マルコさん</a:t>
            </a:r>
            <a:endParaRPr lang="en-US" altLang="ja-JP" sz="3600" b="1" dirty="0">
              <a:latin typeface="MS PMincho" pitchFamily="18" charset="-128"/>
              <a:ea typeface="MS PMincho" pitchFamily="18" charset="-128"/>
            </a:endParaRPr>
          </a:p>
          <a:p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④パクさん・えいが</a:t>
            </a:r>
            <a:r>
              <a:rPr lang="en-US" altLang="ja-JP" sz="3600" b="1" dirty="0">
                <a:latin typeface="MS PMincho" pitchFamily="18" charset="-128"/>
                <a:ea typeface="MS PMincho" pitchFamily="18" charset="-128"/>
              </a:rPr>
              <a:t>/</a:t>
            </a:r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きむらさん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294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>
            <a:extLst>
              <a:ext uri="{FF2B5EF4-FFF2-40B4-BE49-F238E27FC236}">
                <a16:creationId xmlns:a16="http://schemas.microsoft.com/office/drawing/2014/main" id="{8D503A66-FEC2-48DA-9D87-66B742AD9DA3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914400"/>
            <a:ext cx="8305800" cy="5486400"/>
          </a:xfrm>
        </p:spPr>
      </p:pic>
      <p:sp>
        <p:nvSpPr>
          <p:cNvPr id="3" name="Line Callout 1 2">
            <a:extLst>
              <a:ext uri="{FF2B5EF4-FFF2-40B4-BE49-F238E27FC236}">
                <a16:creationId xmlns:a16="http://schemas.microsoft.com/office/drawing/2014/main" id="{6546CC33-875B-4643-BB17-16B61D1E72ED}"/>
              </a:ext>
            </a:extLst>
          </p:cNvPr>
          <p:cNvSpPr/>
          <p:nvPr/>
        </p:nvSpPr>
        <p:spPr>
          <a:xfrm>
            <a:off x="2590800" y="0"/>
            <a:ext cx="5334000" cy="1066800"/>
          </a:xfrm>
          <a:prstGeom prst="borderCallout1">
            <a:avLst>
              <a:gd name="adj1" fmla="val 48858"/>
              <a:gd name="adj2" fmla="val -2112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9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HGP明朝E" panose="02020800000000000000" pitchFamily="18" charset="-128"/>
                <a:cs typeface="Tahoma" panose="020B0604030504040204" pitchFamily="34" charset="0"/>
              </a:rPr>
              <a:t>しゅみ</a:t>
            </a:r>
            <a:endParaRPr kumimoji="0" lang="ja-JP" altLang="en-US" sz="9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Thu-Tao\Desktop\boi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1" y="302860"/>
            <a:ext cx="6172200" cy="4015459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762000" y="4495800"/>
            <a:ext cx="52578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latin typeface="MS PMincho" pitchFamily="18" charset="-128"/>
                <a:ea typeface="MS PMincho" pitchFamily="18" charset="-128"/>
              </a:rPr>
              <a:t>A</a:t>
            </a:r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：しゅみは　なんですか。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146" y="5257800"/>
            <a:ext cx="5271654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latin typeface="MS PMincho" pitchFamily="18" charset="-128"/>
                <a:ea typeface="MS PMincho" pitchFamily="18" charset="-128"/>
              </a:rPr>
              <a:t>B</a:t>
            </a:r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：すいえいです。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146" y="6019800"/>
            <a:ext cx="816725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latin typeface="MS PMincho" pitchFamily="18" charset="-128"/>
                <a:ea typeface="MS PMincho" pitchFamily="18" charset="-128"/>
              </a:rPr>
              <a:t>A</a:t>
            </a:r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：あ、</a:t>
            </a:r>
            <a:r>
              <a:rPr lang="ja-JP" altLang="en-US" sz="3600" b="1">
                <a:latin typeface="MS PMincho" pitchFamily="18" charset="-128"/>
                <a:ea typeface="MS PMincho" pitchFamily="18" charset="-128"/>
              </a:rPr>
              <a:t>わたしの</a:t>
            </a:r>
            <a:r>
              <a:rPr lang="en-US" altLang="ja-JP" sz="3600" b="1" dirty="0">
                <a:latin typeface="MS PMincho" pitchFamily="18" charset="-128"/>
                <a:ea typeface="MS PMincho" pitchFamily="18" charset="-128"/>
              </a:rPr>
              <a:t>  </a:t>
            </a:r>
            <a:r>
              <a:rPr lang="ja-JP" altLang="en-US" sz="3600" b="1">
                <a:latin typeface="MS PMincho" pitchFamily="18" charset="-128"/>
                <a:ea typeface="MS PMincho" pitchFamily="18" charset="-128"/>
              </a:rPr>
              <a:t>しゅ</a:t>
            </a:r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みも　すいえいです。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5456" y="5396299"/>
            <a:ext cx="17951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/>
              <a:t>　　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96263" y="6158299"/>
            <a:ext cx="17951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ja-JP" altLang="en-US" dirty="0"/>
              <a:t>　　　　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419" y="36871"/>
            <a:ext cx="630381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MS Mincho" pitchFamily="49" charset="-128"/>
                <a:ea typeface="MS Mincho" pitchFamily="49" charset="-128"/>
              </a:rPr>
              <a:t>会話練習</a:t>
            </a:r>
            <a:endParaRPr lang="en-US" sz="3600" dirty="0">
              <a:latin typeface="MS Mincho" pitchFamily="49" charset="-128"/>
              <a:ea typeface="MS Mincho" pitchFamily="4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kids.wanpug.com/illust/illust339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5164" y="152400"/>
            <a:ext cx="2956649" cy="373380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48146" y="4172634"/>
            <a:ext cx="52578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latin typeface="MS PMincho" pitchFamily="18" charset="-128"/>
                <a:ea typeface="MS PMincho" pitchFamily="18" charset="-128"/>
              </a:rPr>
              <a:t>A</a:t>
            </a:r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：しゅみは　なんですか。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4292" y="4934634"/>
            <a:ext cx="5271654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latin typeface="MS PMincho" pitchFamily="18" charset="-128"/>
                <a:ea typeface="MS PMincho" pitchFamily="18" charset="-128"/>
              </a:rPr>
              <a:t>B</a:t>
            </a:r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：りょこう　です。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4292" y="5696634"/>
            <a:ext cx="816725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ja-JP" sz="3600" b="1" dirty="0">
                <a:latin typeface="MS PMincho" pitchFamily="18" charset="-128"/>
                <a:ea typeface="MS PMincho" pitchFamily="18" charset="-128"/>
              </a:rPr>
              <a:t>A</a:t>
            </a:r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：あ、</a:t>
            </a:r>
            <a:r>
              <a:rPr lang="ja-JP" altLang="en-US" sz="3600" b="1">
                <a:latin typeface="MS PMincho" pitchFamily="18" charset="-128"/>
                <a:ea typeface="MS PMincho" pitchFamily="18" charset="-128"/>
              </a:rPr>
              <a:t>わたしの</a:t>
            </a:r>
            <a:r>
              <a:rPr lang="en-US" altLang="ja-JP" sz="3600" b="1">
                <a:latin typeface="MS PMincho" pitchFamily="18" charset="-128"/>
                <a:ea typeface="MS PMincho" pitchFamily="18" charset="-128"/>
              </a:rPr>
              <a:t> </a:t>
            </a:r>
            <a:r>
              <a:rPr lang="ja-JP" altLang="en-US" sz="3600" b="1">
                <a:latin typeface="MS PMincho" pitchFamily="18" charset="-128"/>
                <a:ea typeface="MS PMincho" pitchFamily="18" charset="-128"/>
              </a:rPr>
              <a:t>しゅ</a:t>
            </a:r>
            <a:r>
              <a:rPr lang="ja-JP" altLang="en-US" sz="3600" b="1" dirty="0">
                <a:latin typeface="MS PMincho" pitchFamily="18" charset="-128"/>
                <a:ea typeface="MS PMincho" pitchFamily="18" charset="-128"/>
              </a:rPr>
              <a:t>みも　りょこうです。</a:t>
            </a:r>
            <a:endParaRPr lang="en-US" sz="3600" b="1" dirty="0">
              <a:latin typeface="MS PMincho" pitchFamily="18" charset="-128"/>
              <a:ea typeface="MS PMincho" pitchFamily="18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1600" y="5073134"/>
            <a:ext cx="14477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/>
              <a:t>　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38800" y="5835133"/>
            <a:ext cx="14477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</a:t>
            </a:r>
            <a:r>
              <a:rPr lang="ja-JP" altLang="en-US" dirty="0"/>
              <a:t>　　　　　　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0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6">
            <a:extLst>
              <a:ext uri="{FF2B5EF4-FFF2-40B4-BE49-F238E27FC236}">
                <a16:creationId xmlns:a16="http://schemas.microsoft.com/office/drawing/2014/main" id="{BEC9C3AF-E882-B439-5B6B-2B358BCE5036}"/>
              </a:ext>
            </a:extLst>
          </p:cNvPr>
          <p:cNvSpPr/>
          <p:nvPr/>
        </p:nvSpPr>
        <p:spPr>
          <a:xfrm>
            <a:off x="1828800" y="228600"/>
            <a:ext cx="5314950" cy="944968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0CF9B"/>
            </a:solidFill>
            <a:prstDash val="solid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30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やってみよう</a:t>
            </a:r>
            <a:endParaRPr lang="en-US" altLang="ja-JP" sz="3000" b="1" dirty="0">
              <a:solidFill>
                <a:prstClr val="black"/>
              </a:solidFill>
              <a:latin typeface="ＭＳ Ｐゴシック" panose="020B0600070205080204" pitchFamily="34" charset="-128"/>
              <a:ea typeface="HGP明朝E" panose="02020800000000000000" pitchFamily="18" charset="-128"/>
            </a:endParaRP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30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Ｐ２７　</a:t>
            </a:r>
            <a:r>
              <a:rPr lang="en-US" altLang="ja-JP" sz="3000" b="1" dirty="0">
                <a:solidFill>
                  <a:prstClr val="black"/>
                </a:solidFill>
                <a:latin typeface="ＭＳ Ｐゴシック" panose="020B0600070205080204" pitchFamily="34" charset="-128"/>
                <a:ea typeface="HGP明朝E" panose="02020800000000000000" pitchFamily="18" charset="-128"/>
              </a:rPr>
              <a:t>CDA16</a:t>
            </a:r>
            <a:endParaRPr lang="ja-JP" altLang="en-US" sz="3000" b="1" dirty="0">
              <a:solidFill>
                <a:prstClr val="black"/>
              </a:solidFill>
              <a:latin typeface="Constantia" panose="0203060205030603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3" name="16 Track 16.wma">
            <a:hlinkClick r:id="" action="ppaction://media"/>
            <a:extLst>
              <a:ext uri="{FF2B5EF4-FFF2-40B4-BE49-F238E27FC236}">
                <a16:creationId xmlns:a16="http://schemas.microsoft.com/office/drawing/2014/main" id="{9CC6AA3D-4309-6A61-998E-2693E70D8D2B}"/>
              </a:ext>
            </a:extLst>
          </p:cNvPr>
          <p:cNvPicPr>
            <a:picLocks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28600"/>
            <a:ext cx="742950" cy="742950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74F714-7922-FA8B-A80C-C91F47E42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199" y="4267200"/>
            <a:ext cx="5852367" cy="2572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18F4DB-8D59-34A5-462D-C19294283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678" y="1295400"/>
            <a:ext cx="8706643" cy="29295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92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Callout 2">
            <a:extLst>
              <a:ext uri="{FF2B5EF4-FFF2-40B4-BE49-F238E27FC236}">
                <a16:creationId xmlns:a16="http://schemas.microsoft.com/office/drawing/2014/main" id="{091664E8-E590-491F-9BA3-47B44E9F117D}"/>
              </a:ext>
            </a:extLst>
          </p:cNvPr>
          <p:cNvSpPr/>
          <p:nvPr/>
        </p:nvSpPr>
        <p:spPr>
          <a:xfrm>
            <a:off x="228600" y="152400"/>
            <a:ext cx="3962400" cy="1450975"/>
          </a:xfrm>
          <a:prstGeom prst="cloudCallout">
            <a:avLst>
              <a:gd name="adj1" fmla="val 9979"/>
              <a:gd name="adj2" fmla="val 68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サッカー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4" name="Picture 2" descr="C:\Users\VAN\Desktop\23619.JPG">
            <a:extLst>
              <a:ext uri="{FF2B5EF4-FFF2-40B4-BE49-F238E27FC236}">
                <a16:creationId xmlns:a16="http://schemas.microsoft.com/office/drawing/2014/main" id="{CAC7C6C3-0C0E-427A-8C41-AF87F5C2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6096000" cy="475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8EF18717-F363-4FFA-AEAE-D83D892E3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3820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11B51DC1-9BBA-47C1-9203-CE32EB756BBC}"/>
              </a:ext>
            </a:extLst>
          </p:cNvPr>
          <p:cNvSpPr/>
          <p:nvPr/>
        </p:nvSpPr>
        <p:spPr>
          <a:xfrm>
            <a:off x="228600" y="152400"/>
            <a:ext cx="3962400" cy="1450975"/>
          </a:xfrm>
          <a:prstGeom prst="cloudCallout">
            <a:avLst>
              <a:gd name="adj1" fmla="val 9979"/>
              <a:gd name="adj2" fmla="val 68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テニス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>
            <a:extLst>
              <a:ext uri="{FF2B5EF4-FFF2-40B4-BE49-F238E27FC236}">
                <a16:creationId xmlns:a16="http://schemas.microsoft.com/office/drawing/2014/main" id="{ADBC5262-93BF-4A21-8C39-8104CE797711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457200"/>
            <a:ext cx="8382000" cy="6019800"/>
          </a:xfrm>
        </p:spPr>
      </p:pic>
      <p:sp>
        <p:nvSpPr>
          <p:cNvPr id="3" name="Cloud Callout 2">
            <a:extLst>
              <a:ext uri="{FF2B5EF4-FFF2-40B4-BE49-F238E27FC236}">
                <a16:creationId xmlns:a16="http://schemas.microsoft.com/office/drawing/2014/main" id="{45B1A0C9-DB26-42D7-8660-AAC488BC64DC}"/>
              </a:ext>
            </a:extLst>
          </p:cNvPr>
          <p:cNvSpPr/>
          <p:nvPr/>
        </p:nvSpPr>
        <p:spPr>
          <a:xfrm>
            <a:off x="228600" y="152400"/>
            <a:ext cx="3962400" cy="1450975"/>
          </a:xfrm>
          <a:prstGeom prst="cloudCallout">
            <a:avLst>
              <a:gd name="adj1" fmla="val 9979"/>
              <a:gd name="adj2" fmla="val 68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すいえい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>
            <a:extLst>
              <a:ext uri="{FF2B5EF4-FFF2-40B4-BE49-F238E27FC236}">
                <a16:creationId xmlns:a16="http://schemas.microsoft.com/office/drawing/2014/main" id="{B22A601E-D9E2-405A-B959-C9580027A588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762000"/>
            <a:ext cx="8458200" cy="6096000"/>
          </a:xfrm>
        </p:spPr>
      </p:pic>
      <p:sp>
        <p:nvSpPr>
          <p:cNvPr id="3" name="Cloud Callout 2">
            <a:extLst>
              <a:ext uri="{FF2B5EF4-FFF2-40B4-BE49-F238E27FC236}">
                <a16:creationId xmlns:a16="http://schemas.microsoft.com/office/drawing/2014/main" id="{CC04091F-175E-455D-A157-796919942329}"/>
              </a:ext>
            </a:extLst>
          </p:cNvPr>
          <p:cNvSpPr/>
          <p:nvPr/>
        </p:nvSpPr>
        <p:spPr>
          <a:xfrm>
            <a:off x="0" y="0"/>
            <a:ext cx="3962400" cy="1450975"/>
          </a:xfrm>
          <a:prstGeom prst="cloudCallout">
            <a:avLst>
              <a:gd name="adj1" fmla="val 9979"/>
              <a:gd name="adj2" fmla="val 68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えいが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40F58361-06E9-4FFC-8D61-84F31AE1F053}"/>
              </a:ext>
            </a:extLst>
          </p:cNvPr>
          <p:cNvSpPr/>
          <p:nvPr/>
        </p:nvSpPr>
        <p:spPr>
          <a:xfrm>
            <a:off x="5181600" y="0"/>
            <a:ext cx="3962400" cy="1450975"/>
          </a:xfrm>
          <a:prstGeom prst="cloudCallout">
            <a:avLst>
              <a:gd name="adj1" fmla="val 9979"/>
              <a:gd name="adj2" fmla="val 68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おんがく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Cloud Callout 4">
            <a:extLst>
              <a:ext uri="{FF2B5EF4-FFF2-40B4-BE49-F238E27FC236}">
                <a16:creationId xmlns:a16="http://schemas.microsoft.com/office/drawing/2014/main" id="{AF462DC8-8928-42C3-94F1-580A6F74B6A1}"/>
              </a:ext>
            </a:extLst>
          </p:cNvPr>
          <p:cNvSpPr/>
          <p:nvPr/>
        </p:nvSpPr>
        <p:spPr>
          <a:xfrm>
            <a:off x="2438400" y="3200400"/>
            <a:ext cx="3962400" cy="1450975"/>
          </a:xfrm>
          <a:prstGeom prst="cloudCallout">
            <a:avLst>
              <a:gd name="adj1" fmla="val 9979"/>
              <a:gd name="adj2" fmla="val 68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りょこう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5" descr="heart_burn">
            <a:extLst>
              <a:ext uri="{FF2B5EF4-FFF2-40B4-BE49-F238E27FC236}">
                <a16:creationId xmlns:a16="http://schemas.microsoft.com/office/drawing/2014/main" id="{67CB2B6F-8BB3-4CFD-B3B3-7ABFC4D67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33400"/>
            <a:ext cx="1809750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7" descr="thuvien">
            <a:extLst>
              <a:ext uri="{FF2B5EF4-FFF2-40B4-BE49-F238E27FC236}">
                <a16:creationId xmlns:a16="http://schemas.microsoft.com/office/drawing/2014/main" id="{81B67478-4C9B-46F1-AC2A-76CD1DD46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8534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loud Callout 4">
            <a:extLst>
              <a:ext uri="{FF2B5EF4-FFF2-40B4-BE49-F238E27FC236}">
                <a16:creationId xmlns:a16="http://schemas.microsoft.com/office/drawing/2014/main" id="{DAFCE06A-2FB7-4839-8F69-DABDC5CCB175}"/>
              </a:ext>
            </a:extLst>
          </p:cNvPr>
          <p:cNvSpPr/>
          <p:nvPr/>
        </p:nvSpPr>
        <p:spPr>
          <a:xfrm>
            <a:off x="0" y="228600"/>
            <a:ext cx="3962400" cy="1450975"/>
          </a:xfrm>
          <a:prstGeom prst="cloudCallout">
            <a:avLst>
              <a:gd name="adj1" fmla="val 9979"/>
              <a:gd name="adj2" fmla="val 68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どくしょ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>
            <a:extLst>
              <a:ext uri="{FF2B5EF4-FFF2-40B4-BE49-F238E27FC236}">
                <a16:creationId xmlns:a16="http://schemas.microsoft.com/office/drawing/2014/main" id="{92D45227-E103-486B-B7F7-7FC9D43FB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vi-VN" altLang="ja-JP">
              <a:latin typeface="Constantia" panose="02030602050306030303" pitchFamily="18" charset="0"/>
            </a:endParaRPr>
          </a:p>
        </p:txBody>
      </p:sp>
      <p:pic>
        <p:nvPicPr>
          <p:cNvPr id="31747" name="Picture 4">
            <a:extLst>
              <a:ext uri="{FF2B5EF4-FFF2-40B4-BE49-F238E27FC236}">
                <a16:creationId xmlns:a16="http://schemas.microsoft.com/office/drawing/2014/main" id="{7FFEBCDF-E77A-4F7B-90C4-945E7B53A6B1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274638"/>
            <a:ext cx="8382000" cy="5821362"/>
          </a:xfrm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DF503FDB-618C-4172-83F3-6E5742817DD1}"/>
              </a:ext>
            </a:extLst>
          </p:cNvPr>
          <p:cNvSpPr/>
          <p:nvPr/>
        </p:nvSpPr>
        <p:spPr>
          <a:xfrm>
            <a:off x="228600" y="152400"/>
            <a:ext cx="3962400" cy="1450975"/>
          </a:xfrm>
          <a:prstGeom prst="cloudCallout">
            <a:avLst>
              <a:gd name="adj1" fmla="val 9979"/>
              <a:gd name="adj2" fmla="val 68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tantia" panose="02030602050306030303" pitchFamily="18" charset="0"/>
                <a:ea typeface="HGP明朝E" panose="02020800000000000000" pitchFamily="18" charset="-128"/>
                <a:cs typeface="+mn-cs"/>
              </a:rPr>
              <a:t>りょうり</a:t>
            </a:r>
            <a:endParaRPr kumimoji="0" lang="ja-JP" alt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tantia" panose="02030602050306030303" pitchFamily="18" charset="0"/>
              <a:ea typeface="MS PGothic" panose="020B0600070205080204" pitchFamily="34" charset="-128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873</TotalTime>
  <Words>705</Words>
  <Application>Microsoft Office PowerPoint</Application>
  <PresentationFormat>On-screen Show (4:3)</PresentationFormat>
  <Paragraphs>117</Paragraphs>
  <Slides>32</Slides>
  <Notes>11</Notes>
  <HiddenSlides>0</HiddenSlides>
  <MMClips>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MS Mincho</vt:lpstr>
      <vt:lpstr>ＭＳ Ｐゴシック</vt:lpstr>
      <vt:lpstr>MS PMincho</vt:lpstr>
      <vt:lpstr>RyuminPro-Regular-Identity-H</vt:lpstr>
      <vt:lpstr>Arial</vt:lpstr>
      <vt:lpstr>Calibri</vt:lpstr>
      <vt:lpstr>Constantia</vt:lpstr>
      <vt:lpstr>MS Reference Sans Serif</vt:lpstr>
      <vt:lpstr>Tahoma</vt:lpstr>
      <vt:lpstr>Times New Roman</vt:lpstr>
      <vt:lpstr>Wingdings 2</vt:lpstr>
      <vt:lpstr>Flow</vt:lpstr>
      <vt:lpstr>1_Flow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サッカー</vt:lpstr>
      <vt:lpstr>テニス</vt:lpstr>
      <vt:lpstr>すいえい</vt:lpstr>
      <vt:lpstr>おんがく</vt:lpstr>
      <vt:lpstr>どくしょ</vt:lpstr>
      <vt:lpstr>りょこう</vt:lpstr>
      <vt:lpstr>りょうり</vt:lpstr>
      <vt:lpstr>PowerPoint Presentation</vt:lpstr>
      <vt:lpstr>PowerPoint Presentation</vt:lpstr>
      <vt:lpstr>N1は　 N2です。</vt:lpstr>
      <vt:lpstr>PowerPoint Presentation</vt:lpstr>
      <vt:lpstr>しゅみは　なんですか。</vt:lpstr>
      <vt:lpstr>PowerPoint Presentation</vt:lpstr>
      <vt:lpstr>PowerPoint Presentation</vt:lpstr>
      <vt:lpstr>  N1は　 N2です。 　N３も　　N2です。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3課</dc:title>
  <dc:creator>Thu-Tao</dc:creator>
  <cp:lastModifiedBy>Thị Vân Đỗ</cp:lastModifiedBy>
  <cp:revision>44</cp:revision>
  <dcterms:created xsi:type="dcterms:W3CDTF">2006-08-16T00:00:00Z</dcterms:created>
  <dcterms:modified xsi:type="dcterms:W3CDTF">2023-10-02T02:22:38Z</dcterms:modified>
</cp:coreProperties>
</file>